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6" r:id="rId4"/>
    <p:sldId id="297" r:id="rId5"/>
    <p:sldId id="298" r:id="rId6"/>
    <p:sldId id="283" r:id="rId7"/>
    <p:sldId id="285" r:id="rId8"/>
    <p:sldId id="284" r:id="rId9"/>
    <p:sldId id="286" r:id="rId10"/>
    <p:sldId id="287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server-side routing </a:t>
            </a:r>
            <a:r>
              <a:rPr lang="en-US" sz="2000" dirty="0" smtClean="0"/>
              <a:t>– connects URI to an 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Think </a:t>
            </a:r>
            <a:r>
              <a:rPr lang="en-US" sz="2000" dirty="0" err="1" smtClean="0"/>
              <a:t>gmail</a:t>
            </a:r>
            <a:r>
              <a:rPr lang="en-US" sz="2000" dirty="0" smtClean="0"/>
              <a:t>: URI can represent one email, search results, edit contact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router acts </a:t>
            </a:r>
            <a:r>
              <a:rPr lang="en-US" sz="2000" dirty="0" smtClean="0"/>
              <a:t>on hash fragment or History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Once page has loaded, call </a:t>
            </a:r>
            <a:r>
              <a:rPr lang="en-US" sz="2000" dirty="0" err="1" smtClean="0"/>
              <a:t>Backbone.history.start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Mark significant </a:t>
            </a:r>
            <a:r>
              <a:rPr lang="en-US" sz="2000" dirty="0"/>
              <a:t>actions with .navigate(fragment, [options])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: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one section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*splats for multiple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 with parentheses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slashes count as unique </a:t>
            </a:r>
            <a:r>
              <a:rPr lang="en-US" sz="1600" dirty="0" smtClean="0"/>
              <a:t>URIs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913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up routes to an 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Suggested action: dynamically hide / show elements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Workspace = </a:t>
            </a:r>
            <a:r>
              <a:rPr lang="en-US" sz="2000" dirty="0" err="1"/>
              <a:t>Backbone.Router.extend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routes: {</a:t>
            </a:r>
          </a:p>
          <a:p>
            <a:pPr algn="l"/>
            <a:r>
              <a:rPr lang="en-US" sz="2000" dirty="0"/>
              <a:t>    "</a:t>
            </a:r>
            <a:r>
              <a:rPr lang="en-US" sz="2000" dirty="0" smtClean="0"/>
              <a:t>help/:subject(/: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)"</a:t>
            </a:r>
            <a:r>
              <a:rPr lang="en-US" sz="2000" dirty="0"/>
              <a:t>: </a:t>
            </a:r>
            <a:r>
              <a:rPr lang="en-US" sz="2000" dirty="0" smtClean="0"/>
              <a:t>"help"</a:t>
            </a:r>
            <a:r>
              <a:rPr lang="en-US" sz="2000" dirty="0"/>
              <a:t>,    // </a:t>
            </a:r>
            <a:r>
              <a:rPr lang="en-US" sz="2000" dirty="0" smtClean="0"/>
              <a:t>.help( subject, [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] )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"</a:t>
            </a:r>
            <a:r>
              <a:rPr lang="en-US" sz="2000" dirty="0" err="1" smtClean="0"/>
              <a:t>filesearch</a:t>
            </a:r>
            <a:r>
              <a:rPr lang="en-US" sz="2000" dirty="0" smtClean="0"/>
              <a:t>/*path"</a:t>
            </a:r>
            <a:r>
              <a:rPr lang="en-US" sz="2000" dirty="0"/>
              <a:t>: </a:t>
            </a:r>
            <a:r>
              <a:rPr lang="en-US" sz="2000" dirty="0" smtClean="0"/>
              <a:t>"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"</a:t>
            </a:r>
            <a:r>
              <a:rPr lang="en-US" sz="2000" dirty="0"/>
              <a:t>,  // 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 gets passed 'more/than/1/slash/'</a:t>
            </a:r>
          </a:p>
        </p:txBody>
      </p:sp>
    </p:spTree>
    <p:extLst>
      <p:ext uri="{BB962C8B-B14F-4D97-AF65-F5344CB8AC3E}">
        <p14:creationId xmlns:p14="http://schemas.microsoft.com/office/powerpoint/2010/main" val="175261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Quick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Collections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Views listen to events and render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Therefore in MVC, they're really more like Controllers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Follow the same .extend() and "new" pattern as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 binds to a DOM element at creation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Raw element available via .el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available wrapped in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as .$el for convenience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76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DocumentRow</a:t>
            </a:r>
            <a:r>
              <a:rPr lang="en-US" sz="2000" dirty="0"/>
              <a:t> = </a:t>
            </a:r>
            <a:r>
              <a:rPr lang="en-US" sz="2000" dirty="0" err="1"/>
              <a:t>Backbone.View.extend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tagName</a:t>
            </a:r>
            <a:r>
              <a:rPr lang="en-US" sz="2000" dirty="0"/>
              <a:t>: "li"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className</a:t>
            </a:r>
            <a:r>
              <a:rPr lang="en-US" sz="2000" dirty="0"/>
              <a:t>: "document-row"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events: {</a:t>
            </a:r>
          </a:p>
          <a:p>
            <a:pPr algn="l"/>
            <a:r>
              <a:rPr lang="en-US" sz="2000" dirty="0"/>
              <a:t>    "click .icon":  </a:t>
            </a:r>
            <a:r>
              <a:rPr lang="en-US" sz="2000" dirty="0" smtClean="0"/>
              <a:t>"</a:t>
            </a:r>
            <a:r>
              <a:rPr lang="en-US" sz="2000" dirty="0"/>
              <a:t>open</a:t>
            </a:r>
            <a:r>
              <a:rPr lang="en-US" sz="2000" dirty="0" smtClean="0"/>
              <a:t>"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},</a:t>
            </a:r>
          </a:p>
          <a:p>
            <a:pPr algn="l"/>
            <a:r>
              <a:rPr lang="en-US" sz="2000" dirty="0"/>
              <a:t> open: </a:t>
            </a:r>
            <a:r>
              <a:rPr lang="en-US" sz="2000" dirty="0" smtClean="0"/>
              <a:t>function () { … },</a:t>
            </a:r>
            <a:endParaRPr lang="en-US" sz="2000" dirty="0"/>
          </a:p>
          <a:p>
            <a:pPr algn="l"/>
            <a:r>
              <a:rPr lang="en-US" sz="2000" dirty="0"/>
              <a:t>  initialize: </a:t>
            </a:r>
            <a:r>
              <a:rPr lang="en-US" sz="2000" dirty="0" smtClean="0"/>
              <a:t>function (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this.listenTo</a:t>
            </a:r>
            <a:r>
              <a:rPr lang="en-US" sz="2000" dirty="0"/>
              <a:t>(</a:t>
            </a:r>
            <a:r>
              <a:rPr lang="en-US" sz="2000" dirty="0" err="1"/>
              <a:t>this.model</a:t>
            </a:r>
            <a:r>
              <a:rPr lang="en-US" sz="2000" dirty="0"/>
              <a:t>, "change", </a:t>
            </a:r>
            <a:r>
              <a:rPr lang="en-US" sz="2000" dirty="0" err="1"/>
              <a:t>this.render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template</a:t>
            </a:r>
            <a:r>
              <a:rPr lang="en-US" sz="2000" dirty="0"/>
              <a:t>: function () </a:t>
            </a:r>
            <a:r>
              <a:rPr lang="en-US" sz="2000" dirty="0" smtClean="0"/>
              <a:t>{ </a:t>
            </a:r>
            <a:r>
              <a:rPr lang="en-US" sz="2000" dirty="0" err="1" smtClean="0"/>
              <a:t>Handlebars.compile</a:t>
            </a:r>
            <a:r>
              <a:rPr lang="en-US" sz="2000" dirty="0"/>
              <a:t>( $("</a:t>
            </a:r>
            <a:r>
              <a:rPr lang="en-US" sz="2000" dirty="0" smtClean="0"/>
              <a:t>#</a:t>
            </a:r>
            <a:r>
              <a:rPr lang="en-US" sz="2000" dirty="0" err="1" smtClean="0"/>
              <a:t>dr</a:t>
            </a:r>
            <a:r>
              <a:rPr lang="en-US" sz="2000" dirty="0" smtClean="0"/>
              <a:t>-template</a:t>
            </a:r>
            <a:r>
              <a:rPr lang="en-US" sz="2000" dirty="0"/>
              <a:t>").html() )</a:t>
            </a:r>
            <a:r>
              <a:rPr lang="en-US" sz="2000" dirty="0" smtClean="0"/>
              <a:t>; }</a:t>
            </a:r>
            <a:endParaRPr lang="en-US" sz="2000" dirty="0"/>
          </a:p>
          <a:p>
            <a:pPr algn="l"/>
            <a:r>
              <a:rPr lang="en-US" sz="2000" dirty="0"/>
              <a:t>  render: </a:t>
            </a:r>
            <a:r>
              <a:rPr lang="en-US" sz="2000" dirty="0" smtClean="0"/>
              <a:t>function (</a:t>
            </a:r>
            <a:r>
              <a:rPr lang="en-US" sz="2000" dirty="0"/>
              <a:t>) </a:t>
            </a:r>
            <a:r>
              <a:rPr lang="en-US" sz="2000" dirty="0" smtClean="0"/>
              <a:t>{  this.$</a:t>
            </a:r>
            <a:r>
              <a:rPr lang="en-US" sz="2000" dirty="0" err="1" smtClean="0"/>
              <a:t>el.html</a:t>
            </a:r>
            <a:r>
              <a:rPr lang="en-US" sz="2000" dirty="0" smtClean="0"/>
              <a:t>( </a:t>
            </a:r>
            <a:r>
              <a:rPr lang="en-US" sz="2000" dirty="0" err="1" smtClean="0"/>
              <a:t>this.template</a:t>
            </a:r>
            <a:r>
              <a:rPr lang="en-US" sz="2000" dirty="0" smtClean="0"/>
              <a:t>(); ) 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020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Let's start a SPA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View and Template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Connect View to Model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66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Models : Collection :: Database rows : </a:t>
            </a:r>
            <a:r>
              <a:rPr lang="en-US" sz="2000" dirty="0" smtClean="0"/>
              <a:t>tables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Implemented on top of Underscore 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Underscore functions to </a:t>
            </a:r>
            <a:r>
              <a:rPr lang="en-US" sz="2000" dirty="0" smtClean="0"/>
              <a:t>process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same example, in Collection form</a:t>
            </a:r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beatles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Backbone.Collection</a:t>
            </a:r>
            <a:r>
              <a:rPr lang="en-US" sz="2000" dirty="0" smtClean="0"/>
              <a:t>([</a:t>
            </a:r>
          </a:p>
          <a:p>
            <a:pPr algn="l"/>
            <a:r>
              <a:rPr lang="en-US" sz="2000" dirty="0" smtClean="0"/>
              <a:t>  {name: "John",       hands: "Strings"},</a:t>
            </a:r>
          </a:p>
          <a:p>
            <a:pPr algn="l"/>
            <a:r>
              <a:rPr lang="en-US" sz="2000" dirty="0" smtClean="0"/>
              <a:t>  {name: "Paul",        hands: "Strings"},</a:t>
            </a:r>
          </a:p>
          <a:p>
            <a:pPr algn="l"/>
            <a:r>
              <a:rPr lang="en-US" sz="2000" dirty="0" smtClean="0"/>
              <a:t>  {name: "George",  hands: "Strings"},</a:t>
            </a:r>
          </a:p>
          <a:p>
            <a:pPr algn="l"/>
            <a:r>
              <a:rPr lang="en-US" sz="2000" dirty="0" smtClean="0"/>
              <a:t>  {name: "</a:t>
            </a:r>
            <a:r>
              <a:rPr lang="en-US" sz="2000" dirty="0" err="1" smtClean="0"/>
              <a:t>Ringo</a:t>
            </a:r>
            <a:r>
              <a:rPr lang="en-US" sz="2000" dirty="0" smtClean="0"/>
              <a:t>",     hands: "Sticks"},</a:t>
            </a:r>
          </a:p>
          <a:p>
            <a:pPr algn="l"/>
            <a:r>
              <a:rPr lang="en-US" sz="2000" dirty="0" smtClean="0"/>
              <a:t>]);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count = </a:t>
            </a:r>
            <a:r>
              <a:rPr lang="en-US" sz="2000" dirty="0" err="1" smtClean="0"/>
              <a:t>beatles.where</a:t>
            </a:r>
            <a:r>
              <a:rPr lang="en-US" sz="2000" dirty="0" smtClean="0"/>
              <a:t>({hands: "Strings"})</a:t>
            </a:r>
          </a:p>
          <a:p>
            <a:pPr algn="l"/>
            <a:r>
              <a:rPr lang="en-US" sz="2000" dirty="0" smtClean="0"/>
              <a:t>  .pluck("name")</a:t>
            </a:r>
          </a:p>
          <a:p>
            <a:pPr algn="l"/>
            <a:r>
              <a:rPr lang="en-US" sz="2000" dirty="0" smtClean="0"/>
              <a:t>  .filter(function (name) { return </a:t>
            </a:r>
            <a:r>
              <a:rPr lang="en-US" sz="2000" dirty="0" err="1" smtClean="0"/>
              <a:t>name.length</a:t>
            </a:r>
            <a:r>
              <a:rPr lang="en-US" sz="2000" dirty="0" smtClean="0"/>
              <a:t> === 4 })</a:t>
            </a:r>
          </a:p>
          <a:p>
            <a:pPr algn="l"/>
            <a:r>
              <a:rPr lang="en-US" sz="2000" dirty="0" smtClean="0"/>
              <a:t>  .length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Collection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.get(id) </a:t>
            </a:r>
            <a:r>
              <a:rPr lang="en-US" sz="2000" dirty="0" smtClean="0"/>
              <a:t>– returns a 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add(models, [options]) </a:t>
            </a:r>
            <a:r>
              <a:rPr lang="en-US" sz="2000" dirty="0" smtClean="0"/>
              <a:t>– fires "add" event, then "change"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remove(models, [options]) </a:t>
            </a:r>
            <a:r>
              <a:rPr lang="en-US" sz="2000" dirty="0" smtClean="0"/>
              <a:t>– removes, fires event, returns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push/pop/shift/</a:t>
            </a:r>
            <a:r>
              <a:rPr lang="en-US" sz="2000" dirty="0" err="1" smtClean="0"/>
              <a:t>unshift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.create(attributes, [options]) – </a:t>
            </a:r>
            <a:r>
              <a:rPr lang="en-US" sz="2000" dirty="0" smtClean="0"/>
              <a:t>make new </a:t>
            </a:r>
            <a:r>
              <a:rPr lang="en-US" sz="2000" dirty="0"/>
              <a:t>model </a:t>
            </a:r>
            <a:r>
              <a:rPr lang="en-US" sz="2000" dirty="0" smtClean="0"/>
              <a:t>and add</a:t>
            </a:r>
            <a:endParaRPr lang="en-US" sz="2000" dirty="0"/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64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Lifecycle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set(models, [options]) </a:t>
            </a:r>
            <a:r>
              <a:rPr lang="en-US" sz="2000" dirty="0" smtClean="0"/>
              <a:t> - smart merges argument with current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reset([models], [options]) </a:t>
            </a:r>
            <a:r>
              <a:rPr lang="en-US" sz="2000" dirty="0" smtClean="0"/>
              <a:t>– replace current with argument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fetch([options]) </a:t>
            </a:r>
            <a:r>
              <a:rPr lang="en-US" sz="2000" dirty="0" smtClean="0"/>
              <a:t>– server fetch followed by set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parse(response, options</a:t>
            </a:r>
            <a:r>
              <a:rPr lang="en-US" sz="2000" dirty="0" smtClean="0"/>
              <a:t>) – fetch uses internally, override to alter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.sync(method, collection, [options]) </a:t>
            </a:r>
            <a:r>
              <a:rPr lang="en-US" sz="2000" dirty="0" smtClean="0"/>
              <a:t>– persist data to server</a:t>
            </a:r>
            <a:endParaRPr lang="en-US" sz="2000" dirty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8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Change server-side logic to support multiple models</a:t>
            </a:r>
          </a:p>
          <a:p>
            <a:pPr algn="l"/>
            <a:r>
              <a:rPr lang="en-US" sz="2000" dirty="0"/>
              <a:t> - Modify existing tests as necessary; add new</a:t>
            </a:r>
          </a:p>
          <a:p>
            <a:pPr algn="l"/>
            <a:r>
              <a:rPr lang="en-US" sz="2000" dirty="0"/>
              <a:t> - Add client-side Collections</a:t>
            </a:r>
          </a:p>
          <a:p>
            <a:pPr algn="l"/>
            <a:r>
              <a:rPr lang="en-US" sz="2000" dirty="0"/>
              <a:t> - Add/modify </a:t>
            </a:r>
            <a:r>
              <a:rPr lang="en-US" sz="2000" dirty="0" smtClean="0"/>
              <a:t>tests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10 min break</a:t>
            </a:r>
          </a:p>
        </p:txBody>
      </p:sp>
    </p:spTree>
    <p:extLst>
      <p:ext uri="{BB962C8B-B14F-4D97-AF65-F5344CB8AC3E}">
        <p14:creationId xmlns:p14="http://schemas.microsoft.com/office/powerpoint/2010/main" val="352391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4049</TotalTime>
  <Words>709</Words>
  <Application>Microsoft Macintosh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Javascript / Backbone training Macy's</vt:lpstr>
      <vt:lpstr>Day 2 Schedule</vt:lpstr>
      <vt:lpstr>Backbone Views</vt:lpstr>
      <vt:lpstr>Backbone Views</vt:lpstr>
      <vt:lpstr>Lab: Let's start a SPA</vt:lpstr>
      <vt:lpstr>Backbone Collections</vt:lpstr>
      <vt:lpstr>Backbone Collections</vt:lpstr>
      <vt:lpstr>Backbone Collections</vt:lpstr>
      <vt:lpstr>Lab: Backbone Collections</vt:lpstr>
      <vt:lpstr>Backbone Routing</vt:lpstr>
      <vt:lpstr>Lab: Backbone Routing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75</cp:revision>
  <dcterms:created xsi:type="dcterms:W3CDTF">2016-05-30T01:39:32Z</dcterms:created>
  <dcterms:modified xsi:type="dcterms:W3CDTF">2016-09-29T17:06:45Z</dcterms:modified>
</cp:coreProperties>
</file>