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301" r:id="rId5"/>
    <p:sldId id="302" r:id="rId6"/>
    <p:sldId id="303" r:id="rId7"/>
    <p:sldId id="288" r:id="rId8"/>
    <p:sldId id="289" r:id="rId9"/>
    <p:sldId id="290" r:id="rId10"/>
    <p:sldId id="293" r:id="rId11"/>
    <p:sldId id="292" r:id="rId12"/>
    <p:sldId id="304" r:id="rId13"/>
    <p:sldId id="294" r:id="rId14"/>
    <p:sldId id="29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140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/Backbone training</a:t>
            </a:r>
            <a:br>
              <a:rPr lang="en-US" dirty="0" smtClean="0"/>
            </a:br>
            <a:r>
              <a:rPr lang="en-US" dirty="0" smtClean="0"/>
              <a:t>Macy's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32112"/>
            <a:ext cx="6400800" cy="16312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Elias Carlston</a:t>
            </a:r>
          </a:p>
          <a:p>
            <a:r>
              <a:rPr lang="en-US" dirty="0" err="1"/>
              <a:t>DevelopIntelligence</a:t>
            </a:r>
            <a:endParaRPr lang="en-US" dirty="0"/>
          </a:p>
          <a:p>
            <a:r>
              <a:rPr lang="en-US" dirty="0" err="1"/>
              <a:t>elias@eliascarlston.com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Intro to underscore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000" dirty="0" smtClean="0"/>
              <a:t>Functionally oriented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Focus on transforming arrays (aka "lists") by applying functions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Encourages chaining and binding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Uses '_' character as namespace (like </a:t>
            </a:r>
            <a:r>
              <a:rPr lang="en-US" sz="2000" dirty="0" err="1" smtClean="0"/>
              <a:t>jQuery</a:t>
            </a:r>
            <a:r>
              <a:rPr lang="en-US" sz="2000" dirty="0" smtClean="0"/>
              <a:t> and $)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/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beatles</a:t>
            </a:r>
            <a:r>
              <a:rPr lang="en-US" sz="2000" dirty="0"/>
              <a:t> = </a:t>
            </a:r>
            <a:r>
              <a:rPr lang="en-US" sz="2000" dirty="0" smtClean="0"/>
              <a:t>[</a:t>
            </a:r>
            <a:endParaRPr lang="en-US" sz="2000" dirty="0"/>
          </a:p>
          <a:p>
            <a:pPr algn="l"/>
            <a:r>
              <a:rPr lang="en-US" sz="2000" dirty="0"/>
              <a:t>  {name: "John",       hands: "Strings"},</a:t>
            </a:r>
          </a:p>
          <a:p>
            <a:pPr algn="l"/>
            <a:r>
              <a:rPr lang="en-US" sz="2000" dirty="0"/>
              <a:t>  {name: "Paul",        hands: "Strings"},</a:t>
            </a:r>
          </a:p>
          <a:p>
            <a:pPr algn="l"/>
            <a:r>
              <a:rPr lang="en-US" sz="2000" dirty="0"/>
              <a:t>  {name: "George",  hands: "Strings"},</a:t>
            </a:r>
          </a:p>
          <a:p>
            <a:pPr algn="l"/>
            <a:r>
              <a:rPr lang="en-US" sz="2000" dirty="0"/>
              <a:t>  {name: "</a:t>
            </a:r>
            <a:r>
              <a:rPr lang="en-US" sz="2000" dirty="0" err="1"/>
              <a:t>Ringo</a:t>
            </a:r>
            <a:r>
              <a:rPr lang="en-US" sz="2000" dirty="0"/>
              <a:t>",     hands: "Sticks"},</a:t>
            </a:r>
          </a:p>
          <a:p>
            <a:pPr algn="l"/>
            <a:r>
              <a:rPr lang="en-US" sz="2000" dirty="0" smtClean="0"/>
              <a:t>];</a:t>
            </a:r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// returns 2</a:t>
            </a:r>
          </a:p>
          <a:p>
            <a:pPr algn="l"/>
            <a:r>
              <a:rPr lang="en-US" sz="2000" dirty="0" err="1"/>
              <a:t>var</a:t>
            </a:r>
            <a:r>
              <a:rPr lang="en-US" sz="2000" dirty="0"/>
              <a:t> count = _.chain( </a:t>
            </a:r>
            <a:r>
              <a:rPr lang="en-US" sz="2000" dirty="0" err="1"/>
              <a:t>beatles</a:t>
            </a:r>
            <a:r>
              <a:rPr lang="en-US" sz="2000" dirty="0"/>
              <a:t> )</a:t>
            </a:r>
          </a:p>
          <a:p>
            <a:pPr algn="l"/>
            <a:r>
              <a:rPr lang="en-US" sz="2000" dirty="0"/>
              <a:t>  .where</a:t>
            </a:r>
            <a:r>
              <a:rPr lang="en-US" sz="2000" dirty="0" smtClean="0"/>
              <a:t>( {</a:t>
            </a:r>
            <a:r>
              <a:rPr lang="en-US" sz="2000" dirty="0"/>
              <a:t>hands: "Strings"</a:t>
            </a:r>
            <a:r>
              <a:rPr lang="en-US" sz="2000" dirty="0" smtClean="0"/>
              <a:t>} )</a:t>
            </a:r>
            <a:endParaRPr lang="en-US" sz="2000" dirty="0"/>
          </a:p>
          <a:p>
            <a:pPr algn="l"/>
            <a:r>
              <a:rPr lang="en-US" sz="2000" dirty="0"/>
              <a:t>  .pluck</a:t>
            </a:r>
            <a:r>
              <a:rPr lang="en-US" sz="2000" dirty="0" smtClean="0"/>
              <a:t>( "</a:t>
            </a:r>
            <a:r>
              <a:rPr lang="en-US" sz="2000" dirty="0"/>
              <a:t>name</a:t>
            </a:r>
            <a:r>
              <a:rPr lang="en-US" sz="2000" dirty="0" smtClean="0"/>
              <a:t>" )</a:t>
            </a:r>
            <a:endParaRPr lang="en-US" sz="2000" dirty="0"/>
          </a:p>
          <a:p>
            <a:pPr algn="l"/>
            <a:r>
              <a:rPr lang="en-US" sz="2000" dirty="0"/>
              <a:t>  .filter</a:t>
            </a:r>
            <a:r>
              <a:rPr lang="en-US" sz="2000" dirty="0" smtClean="0"/>
              <a:t>( function </a:t>
            </a:r>
            <a:r>
              <a:rPr lang="en-US" sz="2000" dirty="0"/>
              <a:t>(name) { return </a:t>
            </a:r>
            <a:r>
              <a:rPr lang="en-US" sz="2000" dirty="0" err="1"/>
              <a:t>name.length</a:t>
            </a:r>
            <a:r>
              <a:rPr lang="en-US" sz="2000" dirty="0"/>
              <a:t> === 4 </a:t>
            </a:r>
            <a:r>
              <a:rPr lang="en-US" sz="2000" dirty="0" smtClean="0"/>
              <a:t>} )</a:t>
            </a:r>
            <a:endParaRPr lang="en-US" sz="2000" dirty="0"/>
          </a:p>
          <a:p>
            <a:pPr algn="l"/>
            <a:r>
              <a:rPr lang="en-US" sz="2000" dirty="0"/>
              <a:t>  .value().length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14590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Intro to underscore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Utility methods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_</a:t>
            </a:r>
            <a:r>
              <a:rPr lang="en-US" sz="2000" dirty="0" smtClean="0"/>
              <a:t>.</a:t>
            </a:r>
            <a:r>
              <a:rPr lang="en-US" sz="2000" dirty="0" err="1" smtClean="0"/>
              <a:t>isEmpty</a:t>
            </a:r>
            <a:r>
              <a:rPr lang="en-US" sz="2000" dirty="0" smtClean="0"/>
              <a:t>(</a:t>
            </a:r>
            <a:r>
              <a:rPr lang="en-US" sz="2000" dirty="0"/>
              <a:t>value)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_.random(min, max)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_.keys(object)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_.</a:t>
            </a:r>
            <a:r>
              <a:rPr lang="en-US" sz="2000" dirty="0" err="1"/>
              <a:t>sortedIndex</a:t>
            </a:r>
            <a:r>
              <a:rPr lang="en-US" sz="2000" dirty="0"/>
              <a:t>(list, value, [</a:t>
            </a:r>
            <a:r>
              <a:rPr lang="en-US" sz="2000" dirty="0" err="1"/>
              <a:t>iteratee</a:t>
            </a:r>
            <a:r>
              <a:rPr lang="en-US" sz="2000" dirty="0"/>
              <a:t>], [context])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_.</a:t>
            </a:r>
            <a:r>
              <a:rPr lang="en-US" sz="2000" dirty="0" err="1"/>
              <a:t>debounce</a:t>
            </a:r>
            <a:r>
              <a:rPr lang="en-US" sz="2000" dirty="0"/>
              <a:t>(function, wait, [immediate]</a:t>
            </a:r>
            <a:r>
              <a:rPr lang="en-US" sz="2000" dirty="0" smtClean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_.template(</a:t>
            </a:r>
            <a:r>
              <a:rPr lang="en-US" sz="2000" dirty="0" err="1"/>
              <a:t>templateString</a:t>
            </a:r>
            <a:r>
              <a:rPr lang="en-US" sz="2000" dirty="0"/>
              <a:t>, [settings])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marL="342900" indent="-342900" algn="l">
              <a:buFont typeface="Arial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82974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Backbone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3406957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 </a:t>
            </a:r>
            <a:r>
              <a:rPr lang="en-US" sz="2000" dirty="0" err="1" smtClean="0"/>
              <a:t>npm</a:t>
            </a:r>
            <a:r>
              <a:rPr lang="en-US" sz="2000" dirty="0" smtClean="0"/>
              <a:t> </a:t>
            </a:r>
            <a:r>
              <a:rPr lang="en-US" sz="2000" dirty="0"/>
              <a:t>install Backbone &amp; </a:t>
            </a:r>
            <a:r>
              <a:rPr lang="en-US" sz="2000" dirty="0" smtClean="0"/>
              <a:t>dependencies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 Create HTML page to host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 Get familiar with Underscore &amp; functional orientation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569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Backbone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Orchestrates data and business </a:t>
            </a:r>
            <a:r>
              <a:rPr lang="en-US" sz="2000" dirty="0" smtClean="0"/>
              <a:t>logic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Loads and saves from the </a:t>
            </a:r>
            <a:r>
              <a:rPr lang="en-US" sz="2000" dirty="0" smtClean="0"/>
              <a:t>server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Emits events when data </a:t>
            </a:r>
            <a:r>
              <a:rPr lang="en-US" sz="2000" dirty="0" smtClean="0"/>
              <a:t>changes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Methods: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Initialize (defaults)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fetch</a:t>
            </a:r>
            <a:r>
              <a:rPr lang="en-US" sz="1600" dirty="0"/>
              <a:t>/parse/save/</a:t>
            </a:r>
            <a:r>
              <a:rPr lang="en-US" sz="1600" dirty="0" smtClean="0"/>
              <a:t>sync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/>
              <a:t>g</a:t>
            </a:r>
            <a:r>
              <a:rPr lang="en-US" sz="1600" dirty="0" smtClean="0"/>
              <a:t>et/set/unset/has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Class pattern – define with extend(), instantiate with 'new'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/>
              <a:t>var</a:t>
            </a:r>
            <a:r>
              <a:rPr lang="en-US" sz="2000" dirty="0"/>
              <a:t> Note = </a:t>
            </a:r>
            <a:r>
              <a:rPr lang="en-US" sz="2000" dirty="0" err="1"/>
              <a:t>Backbone.Model.extend</a:t>
            </a:r>
            <a:r>
              <a:rPr lang="en-US" sz="2000" dirty="0"/>
              <a:t>(</a:t>
            </a:r>
            <a:r>
              <a:rPr lang="en-US" sz="2000" dirty="0" smtClean="0"/>
              <a:t>{ initialize: …  // class values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oneNote</a:t>
            </a:r>
            <a:r>
              <a:rPr lang="en-US" sz="2000" dirty="0" smtClean="0"/>
              <a:t> = new Note({ </a:t>
            </a:r>
            <a:r>
              <a:rPr lang="en-US" sz="2000" dirty="0" err="1" smtClean="0"/>
              <a:t>somethingSpecific</a:t>
            </a:r>
            <a:r>
              <a:rPr lang="en-US" sz="2000" dirty="0" smtClean="0"/>
              <a:t>: … // instance values });</a:t>
            </a:r>
          </a:p>
          <a:p>
            <a:pPr marL="342900" indent="-342900" algn="l">
              <a:buFont typeface="Arial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40021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Backbone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Dive </a:t>
            </a:r>
            <a:r>
              <a:rPr lang="en-US" sz="2000" dirty="0"/>
              <a:t>into Backbone </a:t>
            </a:r>
            <a:r>
              <a:rPr lang="en-US" sz="2000" dirty="0" smtClean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116776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Day 1 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Introductions / Icebreakers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Course overview &amp; housekeeping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Advanced JS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Lunch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 to Backbone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Models and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18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Introductions / Icebreakers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About me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About you</a:t>
            </a:r>
          </a:p>
        </p:txBody>
      </p:sp>
    </p:spTree>
    <p:extLst>
      <p:ext uri="{BB962C8B-B14F-4D97-AF65-F5344CB8AC3E}">
        <p14:creationId xmlns:p14="http://schemas.microsoft.com/office/powerpoint/2010/main" val="277273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Day 1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Advanced JavaScript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Backbone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Models and events</a:t>
            </a:r>
            <a:endParaRPr lang="en-US" dirty="0"/>
          </a:p>
          <a:p>
            <a:pPr algn="l"/>
            <a:r>
              <a:rPr lang="en-US" dirty="0" smtClean="0"/>
              <a:t>Day 2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Views and Templates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Collections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Marionette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5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Day 3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Routing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Survey: compare to React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Review </a:t>
            </a:r>
            <a:r>
              <a:rPr lang="en-US" dirty="0" smtClean="0"/>
              <a:t>/ requests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8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Lab: Advanced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855178" cy="4609893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Code</a:t>
            </a:r>
            <a:r>
              <a:rPr lang="en-US" dirty="0"/>
              <a:t>-</a:t>
            </a:r>
            <a:r>
              <a:rPr lang="en-US" dirty="0" smtClean="0"/>
              <a:t>along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Review primitives and type conversion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Review objects and functions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Prototype chain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Function execution context &amp; 'this'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Inheritance and 'new'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Function declaration vs. expression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Hoisting, scope, and closure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Intro to Backbone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Single Page </a:t>
            </a:r>
            <a:r>
              <a:rPr lang="en-US" sz="2400" dirty="0" smtClean="0"/>
              <a:t>Application Principles 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Keeping </a:t>
            </a:r>
            <a:r>
              <a:rPr lang="en-US" sz="2400" dirty="0"/>
              <a:t>track of state is hard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SPAs </a:t>
            </a:r>
            <a:r>
              <a:rPr lang="en-US" sz="2400" dirty="0"/>
              <a:t>have three types of state: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UI state: is this input checkbox true?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Application state: you switched two widgets into edit mode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Global state: authentication, settings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Efficient DOM manipulation is hard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/>
              <a:t>jQuery</a:t>
            </a:r>
            <a:r>
              <a:rPr lang="en-US" sz="2400" dirty="0"/>
              <a:t> does DOM well, but provides little large-scale structure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SPAs need a framework to promote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Organization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Reusability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3173914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Intro to Backbone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Events</a:t>
            </a:r>
            <a:r>
              <a:rPr lang="en-US" sz="2000" dirty="0" smtClean="0"/>
              <a:t>	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SPAs frequently have </a:t>
            </a:r>
            <a:r>
              <a:rPr lang="en-US" sz="2000" dirty="0" smtClean="0"/>
              <a:t>tough behavior requirements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Asynchronous, sequential, distributed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Different parts of code shouldn't communicate directly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Technical name is "coupling" - loose coupling is better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Pub/Sub pattern: Publishers and Subscribers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Imagine a radio station and listeners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Station has no way of knowing when listeners start &amp; stop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Or what they do when a particular song comes 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Event typically comes with a type and a payload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[ ['song', {…}], ['commercial', {…}], ['song', {…}], ['</a:t>
            </a:r>
            <a:r>
              <a:rPr lang="en-US" sz="2000" dirty="0" err="1"/>
              <a:t>stationId</a:t>
            </a:r>
            <a:r>
              <a:rPr lang="en-US" sz="2000" dirty="0"/>
              <a:t>', {…}] ]</a:t>
            </a:r>
          </a:p>
          <a:p>
            <a:pPr marL="800100" lvl="1" indent="-342900" algn="l">
              <a:buFont typeface="Arial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244920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Intro to </a:t>
            </a:r>
            <a:r>
              <a:rPr lang="en-US" dirty="0" smtClean="0"/>
              <a:t>Backbone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dirty="0"/>
              <a:t>Dependencies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Backbone is built on top of </a:t>
            </a:r>
            <a:r>
              <a:rPr lang="en-US" sz="2000" dirty="0" err="1" smtClean="0"/>
              <a:t>jQuery</a:t>
            </a:r>
            <a:r>
              <a:rPr lang="en-US" sz="2000" dirty="0" smtClean="0"/>
              <a:t> and Underscore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They have to be loaded in global scope before Backbone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Serial script tags is one way to do this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Concatenating into a single download file is another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These methods work fine if dependency relations are few and simple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More complicated situations: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Your app will plug into a hosted page, and you want to use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</a:t>
            </a:r>
            <a:r>
              <a:rPr lang="en-US" sz="1600" dirty="0"/>
              <a:t>if </a:t>
            </a:r>
            <a:r>
              <a:rPr lang="en-US" sz="1600" dirty="0" smtClean="0"/>
              <a:t>already loaded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Some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plugin you want to use depends on Underscore, but some Backbone plugin you're already using breaks if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isn't loaded first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All script relationships will have to be replicated for testing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Script loaders are usually the solution to these problems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Browserify</a:t>
            </a:r>
            <a:endParaRPr lang="en-US" sz="16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RequireJS</a:t>
            </a:r>
            <a:endParaRPr lang="en-US" sz="16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Webpack</a:t>
            </a:r>
            <a:endParaRPr lang="en-US" sz="16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Backbone does not support AMD, so YMMV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991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5645</TotalTime>
  <Words>646</Words>
  <Application>Microsoft Macintosh PowerPoint</Application>
  <PresentationFormat>On-screen Show (4:3)</PresentationFormat>
  <Paragraphs>122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 Black </vt:lpstr>
      <vt:lpstr>Javascript/Backbone training Macy's</vt:lpstr>
      <vt:lpstr>Day 1 Schedule</vt:lpstr>
      <vt:lpstr>Introductions / Icebreakers</vt:lpstr>
      <vt:lpstr>Course Overview</vt:lpstr>
      <vt:lpstr>Course Overview</vt:lpstr>
      <vt:lpstr>Lab: Advanced Javascript</vt:lpstr>
      <vt:lpstr>Intro to Backbone</vt:lpstr>
      <vt:lpstr>Intro to Backbone</vt:lpstr>
      <vt:lpstr>Intro to Backbone</vt:lpstr>
      <vt:lpstr>Intro to underscore</vt:lpstr>
      <vt:lpstr>Intro to underscore</vt:lpstr>
      <vt:lpstr>Lab: Backbone Setup</vt:lpstr>
      <vt:lpstr>Backbone Models</vt:lpstr>
      <vt:lpstr>Lab: Backbone Models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78</cp:revision>
  <dcterms:created xsi:type="dcterms:W3CDTF">2016-05-30T01:39:32Z</dcterms:created>
  <dcterms:modified xsi:type="dcterms:W3CDTF">2016-09-30T21:57:19Z</dcterms:modified>
</cp:coreProperties>
</file>