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6" r:id="rId4"/>
    <p:sldId id="297" r:id="rId5"/>
    <p:sldId id="300" r:id="rId6"/>
    <p:sldId id="298" r:id="rId7"/>
    <p:sldId id="283" r:id="rId8"/>
    <p:sldId id="285" r:id="rId9"/>
    <p:sldId id="284" r:id="rId10"/>
    <p:sldId id="286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Collection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up view to collection events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91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Why Marionette?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Patterns in plain Backbone start to get redundant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Connecting view renders to collection events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De-referencing views when model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higher-level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Application structure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 setup /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External data load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Sharing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doesn't provide support for more complex layouts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Nested relationships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Swap out views within same page area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750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Marionette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CollectionView</a:t>
            </a:r>
            <a:r>
              <a:rPr lang="en-US" sz="2000" dirty="0" smtClean="0"/>
              <a:t>: Sets up defaults for </a:t>
            </a:r>
            <a:r>
              <a:rPr lang="en-US" sz="2000" dirty="0"/>
              <a:t>common </a:t>
            </a:r>
            <a:r>
              <a:rPr lang="en-US" sz="2000" dirty="0" smtClean="0"/>
              <a:t>collection events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View: </a:t>
            </a:r>
            <a:r>
              <a:rPr lang="en-US" sz="2000" dirty="0" err="1" smtClean="0"/>
              <a:t>M'nette</a:t>
            </a:r>
            <a:r>
              <a:rPr lang="en-US" sz="2000" dirty="0" smtClean="0"/>
              <a:t> extends BB View, adding auto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Application: provides 'start' event, hook to Router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Behaviors: share code between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Regions: </a:t>
            </a:r>
            <a:r>
              <a:rPr lang="en-US" sz="2000" dirty="0"/>
              <a:t>s</a:t>
            </a:r>
            <a:r>
              <a:rPr lang="en-US" sz="2000" dirty="0" smtClean="0"/>
              <a:t>wap out views within same page area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55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switch to Marionette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 existing app to use View and </a:t>
            </a:r>
            <a:r>
              <a:rPr lang="en-US" sz="2000" dirty="0" err="1" smtClean="0"/>
              <a:t>CollectionView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Structure app under Application and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'start' event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054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2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Quick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Views and Templates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Marionette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Views listen to events and render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Therefore in MVC, they're really more like Controllers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Follow the same .extend() and "new" pattern as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 binds to a DOM element at creation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Raw element available via .el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available wrapped in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as .$el for convenience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76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DocumentRow</a:t>
            </a:r>
            <a:r>
              <a:rPr lang="en-US" sz="2000" dirty="0"/>
              <a:t> = </a:t>
            </a:r>
            <a:r>
              <a:rPr lang="en-US" sz="2000" dirty="0" err="1"/>
              <a:t>Backbone.View.extend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tagName</a:t>
            </a:r>
            <a:r>
              <a:rPr lang="en-US" sz="2000" dirty="0"/>
              <a:t>: "li"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className</a:t>
            </a:r>
            <a:r>
              <a:rPr lang="en-US" sz="2000" dirty="0"/>
              <a:t>: "document-row"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events: {</a:t>
            </a:r>
          </a:p>
          <a:p>
            <a:pPr algn="l"/>
            <a:r>
              <a:rPr lang="en-US" sz="2000" dirty="0"/>
              <a:t>    "click .icon":  </a:t>
            </a:r>
            <a:r>
              <a:rPr lang="en-US" sz="2000" dirty="0" smtClean="0"/>
              <a:t>"</a:t>
            </a:r>
            <a:r>
              <a:rPr lang="en-US" sz="2000" dirty="0"/>
              <a:t>open</a:t>
            </a:r>
            <a:r>
              <a:rPr lang="en-US" sz="2000" dirty="0" smtClean="0"/>
              <a:t>"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},</a:t>
            </a:r>
          </a:p>
          <a:p>
            <a:pPr algn="l"/>
            <a:r>
              <a:rPr lang="en-US" sz="2000" dirty="0"/>
              <a:t> open: </a:t>
            </a:r>
            <a:r>
              <a:rPr lang="en-US" sz="2000" dirty="0" smtClean="0"/>
              <a:t>function () { … },</a:t>
            </a:r>
            <a:endParaRPr lang="en-US" sz="2000" dirty="0"/>
          </a:p>
          <a:p>
            <a:pPr algn="l"/>
            <a:r>
              <a:rPr lang="en-US" sz="2000" dirty="0"/>
              <a:t>  initialize: </a:t>
            </a:r>
            <a:r>
              <a:rPr lang="en-US" sz="2000" dirty="0" smtClean="0"/>
              <a:t>function (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this.listenTo</a:t>
            </a:r>
            <a:r>
              <a:rPr lang="en-US" sz="2000" dirty="0"/>
              <a:t>(</a:t>
            </a:r>
            <a:r>
              <a:rPr lang="en-US" sz="2000" dirty="0" err="1"/>
              <a:t>this.model</a:t>
            </a:r>
            <a:r>
              <a:rPr lang="en-US" sz="2000" dirty="0"/>
              <a:t>, "change", </a:t>
            </a:r>
            <a:r>
              <a:rPr lang="en-US" sz="2000" dirty="0" err="1"/>
              <a:t>this.render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template</a:t>
            </a:r>
            <a:r>
              <a:rPr lang="en-US" sz="2000" dirty="0"/>
              <a:t>: </a:t>
            </a:r>
            <a:r>
              <a:rPr lang="en-US" sz="2000" dirty="0" smtClean="0"/>
              <a:t>_.template( $( '#template-embedded' ).html(), </a:t>
            </a:r>
            <a:r>
              <a:rPr lang="en-US" sz="2000" dirty="0" err="1" smtClean="0"/>
              <a:t>this.model.attributes</a:t>
            </a:r>
            <a:r>
              <a:rPr lang="en-US" sz="2000" dirty="0" smtClean="0"/>
              <a:t> ),</a:t>
            </a:r>
            <a:endParaRPr lang="en-US" sz="2000" dirty="0"/>
          </a:p>
          <a:p>
            <a:pPr algn="l"/>
            <a:r>
              <a:rPr lang="en-US" sz="2000" dirty="0"/>
              <a:t>  render: </a:t>
            </a:r>
            <a:r>
              <a:rPr lang="en-US" sz="2000" dirty="0" smtClean="0"/>
              <a:t>function (</a:t>
            </a:r>
            <a:r>
              <a:rPr lang="en-US" sz="2000" dirty="0"/>
              <a:t>) </a:t>
            </a:r>
            <a:r>
              <a:rPr lang="en-US" sz="2000" dirty="0" smtClean="0"/>
              <a:t>{  this.$</a:t>
            </a:r>
            <a:r>
              <a:rPr lang="en-US" sz="2000" dirty="0" err="1" smtClean="0"/>
              <a:t>el.html</a:t>
            </a:r>
            <a:r>
              <a:rPr lang="en-US" sz="2000" dirty="0" smtClean="0"/>
              <a:t>( </a:t>
            </a:r>
            <a:r>
              <a:rPr lang="en-US" sz="2000" dirty="0" err="1" smtClean="0"/>
              <a:t>this.template</a:t>
            </a:r>
            <a:r>
              <a:rPr lang="en-US" sz="2000" dirty="0" smtClean="0"/>
              <a:t> </a:t>
            </a:r>
            <a:r>
              <a:rPr lang="en-US" sz="2000" dirty="0" smtClean="0"/>
              <a:t>) 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020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Underscore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 &lt;script type="x-template/underscore" id="song-view-template"&gt;</a:t>
            </a:r>
          </a:p>
          <a:p>
            <a:pPr algn="l"/>
            <a:r>
              <a:rPr lang="en-US" sz="2000" dirty="0" smtClean="0"/>
              <a:t>    &lt;% _.</a:t>
            </a:r>
            <a:r>
              <a:rPr lang="en-US" sz="2000" dirty="0" err="1"/>
              <a:t>forEach</a:t>
            </a:r>
            <a:r>
              <a:rPr lang="en-US" sz="2000" dirty="0" smtClean="0"/>
              <a:t>( </a:t>
            </a:r>
            <a:r>
              <a:rPr lang="en-US" sz="2000" dirty="0" err="1" smtClean="0"/>
              <a:t>obj</a:t>
            </a:r>
            <a:r>
              <a:rPr lang="en-US" sz="2000" dirty="0" smtClean="0"/>
              <a:t>, </a:t>
            </a:r>
            <a:r>
              <a:rPr lang="en-US" sz="2000" dirty="0"/>
              <a:t>function </a:t>
            </a:r>
            <a:r>
              <a:rPr lang="en-US" sz="2000" dirty="0" smtClean="0"/>
              <a:t>( prop ) %&gt;</a:t>
            </a:r>
            <a:endParaRPr lang="en-US" sz="2000" dirty="0"/>
          </a:p>
          <a:p>
            <a:pPr algn="l"/>
            <a:r>
              <a:rPr lang="en-US" sz="2000" dirty="0"/>
              <a:t>        </a:t>
            </a:r>
            <a:r>
              <a:rPr lang="en-US" sz="2000" dirty="0" smtClean="0"/>
              <a:t>&lt;%</a:t>
            </a:r>
            <a:r>
              <a:rPr lang="en-US" sz="2000" dirty="0"/>
              <a:t>-</a:t>
            </a:r>
            <a:r>
              <a:rPr lang="en-US" sz="2000" dirty="0" smtClean="0"/>
              <a:t> prop %&gt;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&lt;% }) %&gt;</a:t>
            </a:r>
          </a:p>
          <a:p>
            <a:pPr algn="l"/>
            <a:r>
              <a:rPr lang="en-US" sz="2000" dirty="0" smtClean="0"/>
              <a:t>    &lt;%= </a:t>
            </a:r>
            <a:r>
              <a:rPr lang="en-US" sz="2000" dirty="0" err="1" smtClean="0"/>
              <a:t>generateButtonHTML</a:t>
            </a:r>
            <a:r>
              <a:rPr lang="en-US" sz="2000" dirty="0" smtClean="0"/>
              <a:t>() %&gt;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/script</a:t>
            </a:r>
            <a:r>
              <a:rPr lang="en-US" sz="2000" dirty="0" smtClean="0"/>
              <a:t>&gt;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&lt;%= only for </a:t>
            </a:r>
            <a:r>
              <a:rPr lang="en-US" sz="2000" dirty="0" err="1" smtClean="0"/>
              <a:t>unescaped</a:t>
            </a:r>
            <a:r>
              <a:rPr lang="en-US" sz="2000" dirty="0" smtClean="0"/>
              <a:t>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else use &lt;%- (escaped)  or &lt;% (no output)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Refer to passed in data via '</a:t>
            </a:r>
            <a:r>
              <a:rPr lang="en-US" sz="2000" dirty="0" err="1" smtClean="0"/>
              <a:t>obj</a:t>
            </a:r>
            <a:r>
              <a:rPr lang="en-US" sz="2000" dirty="0" smtClean="0"/>
              <a:t>'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override </a:t>
            </a:r>
            <a:r>
              <a:rPr lang="en-US" sz="1600" dirty="0" smtClean="0"/>
              <a:t>name via </a:t>
            </a:r>
            <a:r>
              <a:rPr lang="en-US" sz="1600" dirty="0" err="1" smtClean="0"/>
              <a:t>templateSettings</a:t>
            </a:r>
            <a:r>
              <a:rPr lang="en-US" sz="1600" dirty="0" smtClean="0"/>
              <a:t>, but then use required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overriding default can enhance performance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Pre-compiling can enhance performance &amp; debugging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Marionette supports </a:t>
            </a:r>
            <a:r>
              <a:rPr lang="en-US" sz="2000" dirty="0" smtClean="0"/>
              <a:t>helper </a:t>
            </a:r>
            <a:r>
              <a:rPr lang="en-US" sz="2000" dirty="0"/>
              <a:t>functions (</a:t>
            </a:r>
            <a:r>
              <a:rPr lang="en-US" sz="2000" dirty="0" err="1" smtClean="0"/>
              <a:t>generateButtonHTML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97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Let's start a SPA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View and Template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Connect View to Model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66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Models : Collection :: Database rows : </a:t>
            </a:r>
            <a:r>
              <a:rPr lang="en-US" sz="2000" dirty="0" smtClean="0"/>
              <a:t>tables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Implemented on top of Underscore 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Underscore functions to process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same example, in Collection form</a:t>
            </a: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beatles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Backbone.Collection</a:t>
            </a:r>
            <a:r>
              <a:rPr lang="en-US" sz="2000" dirty="0" smtClean="0"/>
              <a:t>([</a:t>
            </a:r>
          </a:p>
          <a:p>
            <a:pPr algn="l"/>
            <a:r>
              <a:rPr lang="en-US" sz="2000" dirty="0" smtClean="0"/>
              <a:t>  {name: "John",       hands: "Strings"},</a:t>
            </a:r>
          </a:p>
          <a:p>
            <a:pPr algn="l"/>
            <a:r>
              <a:rPr lang="en-US" sz="2000" dirty="0" smtClean="0"/>
              <a:t>  {name: "Paul",        hands: "Strings"},</a:t>
            </a:r>
          </a:p>
          <a:p>
            <a:pPr algn="l"/>
            <a:r>
              <a:rPr lang="en-US" sz="2000" dirty="0" smtClean="0"/>
              <a:t>  {name: "George",  hands: "Strings"},</a:t>
            </a:r>
          </a:p>
          <a:p>
            <a:pPr algn="l"/>
            <a:r>
              <a:rPr lang="en-US" sz="2000" dirty="0" smtClean="0"/>
              <a:t>  {name: "</a:t>
            </a:r>
            <a:r>
              <a:rPr lang="en-US" sz="2000" dirty="0" err="1" smtClean="0"/>
              <a:t>Ringo</a:t>
            </a:r>
            <a:r>
              <a:rPr lang="en-US" sz="2000" dirty="0" smtClean="0"/>
              <a:t>",     hands: "Sticks"},</a:t>
            </a:r>
          </a:p>
          <a:p>
            <a:pPr algn="l"/>
            <a:r>
              <a:rPr lang="en-US" sz="2000" dirty="0" smtClean="0"/>
              <a:t>]);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count = </a:t>
            </a:r>
            <a:r>
              <a:rPr lang="en-US" sz="2000" dirty="0" err="1" smtClean="0"/>
              <a:t>beatles.where</a:t>
            </a:r>
            <a:r>
              <a:rPr lang="en-US" sz="2000" dirty="0" smtClean="0"/>
              <a:t>({hands: "Strings"})</a:t>
            </a:r>
          </a:p>
          <a:p>
            <a:pPr algn="l"/>
            <a:r>
              <a:rPr lang="en-US" sz="2000" dirty="0" smtClean="0"/>
              <a:t>  .pluck("name")</a:t>
            </a:r>
          </a:p>
          <a:p>
            <a:pPr algn="l"/>
            <a:r>
              <a:rPr lang="en-US" sz="2000" dirty="0" smtClean="0"/>
              <a:t>  .filter(function (name) { return </a:t>
            </a:r>
            <a:r>
              <a:rPr lang="en-US" sz="2000" dirty="0" err="1" smtClean="0"/>
              <a:t>name.length</a:t>
            </a:r>
            <a:r>
              <a:rPr lang="en-US" sz="2000" dirty="0" smtClean="0"/>
              <a:t> === 4 })</a:t>
            </a:r>
          </a:p>
          <a:p>
            <a:pPr algn="l"/>
            <a:r>
              <a:rPr lang="en-US" sz="2000" dirty="0" smtClean="0"/>
              <a:t>  .length</a:t>
            </a:r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Collection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.get(id) </a:t>
            </a:r>
            <a:r>
              <a:rPr lang="en-US" sz="2000" dirty="0" smtClean="0"/>
              <a:t>– returns a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add(models, [options]) </a:t>
            </a:r>
            <a:r>
              <a:rPr lang="en-US" sz="2000" dirty="0" smtClean="0"/>
              <a:t>– fires "add" event, then "change"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remove(models, [options]) </a:t>
            </a:r>
            <a:r>
              <a:rPr lang="en-US" sz="2000" dirty="0" smtClean="0"/>
              <a:t>– removes, fires event, returns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push/pop/shift/</a:t>
            </a:r>
            <a:r>
              <a:rPr lang="en-US" sz="2000" dirty="0" err="1" smtClean="0"/>
              <a:t>unshift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.create(attributes, [options]) – </a:t>
            </a:r>
            <a:r>
              <a:rPr lang="en-US" sz="2000" dirty="0" smtClean="0"/>
              <a:t>make new </a:t>
            </a:r>
            <a:r>
              <a:rPr lang="en-US" sz="2000" dirty="0"/>
              <a:t>model </a:t>
            </a:r>
            <a:r>
              <a:rPr lang="en-US" sz="2000" dirty="0" smtClean="0"/>
              <a:t>and add</a:t>
            </a:r>
            <a:endParaRPr lang="en-US" sz="2000" dirty="0"/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4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Lifecycle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set(models, [options]) </a:t>
            </a:r>
            <a:r>
              <a:rPr lang="en-US" sz="2000" dirty="0" smtClean="0"/>
              <a:t> - smart merges argument with current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reset([models], [options]) </a:t>
            </a:r>
            <a:r>
              <a:rPr lang="en-US" sz="2000" dirty="0" smtClean="0"/>
              <a:t>– replace current with argument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fetch([options]) </a:t>
            </a:r>
            <a:r>
              <a:rPr lang="en-US" sz="2000" dirty="0" smtClean="0"/>
              <a:t>– server fetch followed by set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parse(response, options</a:t>
            </a:r>
            <a:r>
              <a:rPr lang="en-US" sz="2000" dirty="0" smtClean="0"/>
              <a:t>) – fetch uses internally, override to alter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.sync(method, collection, [options]) </a:t>
            </a:r>
            <a:r>
              <a:rPr lang="en-US" sz="2000" dirty="0" smtClean="0"/>
              <a:t>– persist data to server</a:t>
            </a:r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4141</TotalTime>
  <Words>773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Javascript / Backbone training Macy's</vt:lpstr>
      <vt:lpstr>Day 2 Schedule</vt:lpstr>
      <vt:lpstr>Backbone Views</vt:lpstr>
      <vt:lpstr>Backbone Views</vt:lpstr>
      <vt:lpstr>Underscore Templates</vt:lpstr>
      <vt:lpstr>Lab: Let's start a SPA</vt:lpstr>
      <vt:lpstr>Backbone Collections</vt:lpstr>
      <vt:lpstr>Backbone Collections</vt:lpstr>
      <vt:lpstr>Backbone Collections</vt:lpstr>
      <vt:lpstr>Lab: Backbone Collections</vt:lpstr>
      <vt:lpstr>Why Marionette?</vt:lpstr>
      <vt:lpstr>Marionette solutions</vt:lpstr>
      <vt:lpstr>Lab: switch to Marionette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82</cp:revision>
  <dcterms:created xsi:type="dcterms:W3CDTF">2016-05-30T01:39:32Z</dcterms:created>
  <dcterms:modified xsi:type="dcterms:W3CDTF">2016-09-30T21:55:38Z</dcterms:modified>
</cp:coreProperties>
</file>