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87" r:id="rId4"/>
    <p:sldId id="300" r:id="rId5"/>
    <p:sldId id="301" r:id="rId6"/>
    <p:sldId id="304" r:id="rId7"/>
    <p:sldId id="302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4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/ Backbone training</a:t>
            </a:r>
            <a:br>
              <a:rPr lang="en-US" dirty="0" smtClean="0"/>
            </a:br>
            <a:r>
              <a:rPr lang="en-US" dirty="0" smtClean="0"/>
              <a:t>Macy's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2112"/>
            <a:ext cx="6400800" cy="16312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Elias Carlston</a:t>
            </a:r>
          </a:p>
          <a:p>
            <a:r>
              <a:rPr lang="en-US" dirty="0" err="1"/>
              <a:t>DevelopIntelligence</a:t>
            </a:r>
            <a:endParaRPr lang="en-US" dirty="0"/>
          </a:p>
          <a:p>
            <a:r>
              <a:rPr lang="en-US" dirty="0" err="1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Quick </a:t>
            </a:r>
            <a:r>
              <a:rPr lang="en-US" dirty="0" smtClean="0"/>
              <a:t>review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Routing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Survey: compare to React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Review / requests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18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Like server-side routing – connects URI to an action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Think </a:t>
            </a:r>
            <a:r>
              <a:rPr lang="en-US" sz="2000" dirty="0" err="1" smtClean="0"/>
              <a:t>gmail</a:t>
            </a:r>
            <a:r>
              <a:rPr lang="en-US" sz="2000" dirty="0" smtClean="0"/>
              <a:t>: URI can represent one email, search results, edit contact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router acts on hash fragment or History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Once page has loaded, call </a:t>
            </a:r>
            <a:r>
              <a:rPr lang="en-US" sz="2000" dirty="0" err="1" smtClean="0"/>
              <a:t>Backbone.history.start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Mark significant </a:t>
            </a:r>
            <a:r>
              <a:rPr lang="en-US" sz="2000" dirty="0"/>
              <a:t>actions with .navigate(fragment, [options])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:</a:t>
            </a:r>
            <a:r>
              <a:rPr lang="en-US" sz="1600" dirty="0" err="1" smtClean="0"/>
              <a:t>params</a:t>
            </a:r>
            <a:r>
              <a:rPr lang="en-US" sz="1600" dirty="0" smtClean="0"/>
              <a:t> for one section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*splats for multiple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Nest with parentheses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Note slashes count as unique URIs</a:t>
            </a:r>
          </a:p>
        </p:txBody>
      </p:sp>
    </p:spTree>
    <p:extLst>
      <p:ext uri="{BB962C8B-B14F-4D97-AF65-F5344CB8AC3E}">
        <p14:creationId xmlns:p14="http://schemas.microsoft.com/office/powerpoint/2010/main" val="279136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Hook up routes to an action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Suggested action: dynamically hide / show elements 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Workspace = </a:t>
            </a:r>
            <a:r>
              <a:rPr lang="en-US" sz="2000" dirty="0" err="1"/>
              <a:t>Backbone.Router.extend</a:t>
            </a:r>
            <a:r>
              <a:rPr lang="en-US" sz="2000" dirty="0"/>
              <a:t>(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/>
            <a:r>
              <a:rPr lang="en-US" sz="2000" dirty="0"/>
              <a:t>  routes: {</a:t>
            </a:r>
          </a:p>
          <a:p>
            <a:pPr algn="l"/>
            <a:r>
              <a:rPr lang="en-US" sz="2000" dirty="0"/>
              <a:t>    "</a:t>
            </a:r>
            <a:r>
              <a:rPr lang="en-US" sz="2000" dirty="0" smtClean="0"/>
              <a:t>help/:subject(/:</a:t>
            </a:r>
            <a:r>
              <a:rPr lang="en-US" sz="2000" dirty="0" err="1" smtClean="0"/>
              <a:t>pagenumber</a:t>
            </a:r>
            <a:r>
              <a:rPr lang="en-US" sz="2000" dirty="0" smtClean="0"/>
              <a:t>)"</a:t>
            </a:r>
            <a:r>
              <a:rPr lang="en-US" sz="2000" dirty="0"/>
              <a:t>: </a:t>
            </a:r>
            <a:r>
              <a:rPr lang="en-US" sz="2000" dirty="0" smtClean="0"/>
              <a:t>"help"</a:t>
            </a:r>
            <a:r>
              <a:rPr lang="en-US" sz="2000" dirty="0"/>
              <a:t>,    // </a:t>
            </a:r>
            <a:r>
              <a:rPr lang="en-US" sz="2000" dirty="0" smtClean="0"/>
              <a:t>.help( subject, [</a:t>
            </a:r>
            <a:r>
              <a:rPr lang="en-US" sz="2000" dirty="0" err="1" smtClean="0"/>
              <a:t>pagenumber</a:t>
            </a:r>
            <a:r>
              <a:rPr lang="en-US" sz="2000" dirty="0" smtClean="0"/>
              <a:t>] )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"</a:t>
            </a:r>
            <a:r>
              <a:rPr lang="en-US" sz="2000" dirty="0" err="1" smtClean="0"/>
              <a:t>filesearch</a:t>
            </a:r>
            <a:r>
              <a:rPr lang="en-US" sz="2000" dirty="0" smtClean="0"/>
              <a:t>/*path"</a:t>
            </a:r>
            <a:r>
              <a:rPr lang="en-US" sz="2000" dirty="0"/>
              <a:t>: </a:t>
            </a:r>
            <a:r>
              <a:rPr lang="en-US" sz="2000" dirty="0" smtClean="0"/>
              <a:t>"</a:t>
            </a:r>
            <a:r>
              <a:rPr lang="en-US" sz="2000" dirty="0" err="1" smtClean="0"/>
              <a:t>fsHelper</a:t>
            </a:r>
            <a:r>
              <a:rPr lang="en-US" sz="2000" dirty="0" smtClean="0"/>
              <a:t>"</a:t>
            </a:r>
            <a:r>
              <a:rPr lang="en-US" sz="2000" dirty="0"/>
              <a:t>,  // </a:t>
            </a:r>
            <a:r>
              <a:rPr lang="en-US" sz="2000" dirty="0" err="1" smtClean="0"/>
              <a:t>fsHelper</a:t>
            </a:r>
            <a:r>
              <a:rPr lang="en-US" sz="2000" dirty="0" smtClean="0"/>
              <a:t> gets passed 'more/than/1/slash/'</a:t>
            </a:r>
          </a:p>
        </p:txBody>
      </p:sp>
    </p:spTree>
    <p:extLst>
      <p:ext uri="{BB962C8B-B14F-4D97-AF65-F5344CB8AC3E}">
        <p14:creationId xmlns:p14="http://schemas.microsoft.com/office/powerpoint/2010/main" val="175261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React is an API to programmatically interact with DOM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React core library is extremely light – only concerned with rendering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( lots of </a:t>
            </a:r>
            <a:r>
              <a:rPr lang="en-US" sz="2000" dirty="0" err="1"/>
              <a:t>addons</a:t>
            </a:r>
            <a:r>
              <a:rPr lang="en-US" sz="2000" dirty="0"/>
              <a:t> available 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Not an MVC: event-driven, one way data flow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 paradigm: build small chunks &amp; reuse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React.render</a:t>
            </a:r>
            <a:r>
              <a:rPr lang="en-US" sz="2000" dirty="0"/>
              <a:t>(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React.createElement</a:t>
            </a:r>
            <a:r>
              <a:rPr lang="en-US" sz="2000" dirty="0" smtClean="0"/>
              <a:t>( '</a:t>
            </a:r>
            <a:r>
              <a:rPr lang="en-US" sz="2000" dirty="0"/>
              <a:t>h1', </a:t>
            </a:r>
            <a:r>
              <a:rPr lang="en-US" sz="2000" dirty="0" smtClean="0"/>
              <a:t>{ '</a:t>
            </a:r>
            <a:r>
              <a:rPr lang="en-US" sz="2000" dirty="0" err="1" smtClean="0"/>
              <a:t>initValues</a:t>
            </a:r>
            <a:r>
              <a:rPr lang="en-US" sz="2000" dirty="0" smtClean="0"/>
              <a:t>': 'get passed as props' }, </a:t>
            </a:r>
            <a:r>
              <a:rPr lang="en-US" sz="2000" dirty="0"/>
              <a:t>'Hello!</a:t>
            </a:r>
            <a:r>
              <a:rPr lang="en-US" sz="2000" dirty="0" smtClean="0"/>
              <a:t>' )</a:t>
            </a:r>
            <a:r>
              <a:rPr lang="en-US" sz="2000" dirty="0"/>
              <a:t>,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document.getElementById</a:t>
            </a:r>
            <a:r>
              <a:rPr lang="en-US" sz="2000" dirty="0"/>
              <a:t>('</a:t>
            </a:r>
            <a:r>
              <a:rPr lang="en-US" sz="2000" dirty="0" err="1"/>
              <a:t>myDiv</a:t>
            </a:r>
            <a:r>
              <a:rPr lang="en-US" sz="2000" dirty="0"/>
              <a:t>')</a:t>
            </a:r>
          </a:p>
          <a:p>
            <a:pPr algn="l"/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8062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5222" y="1630710"/>
            <a:ext cx="4861304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 paradigm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FilterableProductTable</a:t>
            </a:r>
            <a:r>
              <a:rPr lang="en-US" sz="2000" dirty="0"/>
              <a:t> (orange): contains the entirety of the example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SearchBar</a:t>
            </a:r>
            <a:r>
              <a:rPr lang="en-US" sz="2000" dirty="0"/>
              <a:t> (blue): receives all user input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ProductTable</a:t>
            </a:r>
            <a:r>
              <a:rPr lang="en-US" sz="2000" dirty="0"/>
              <a:t> (green): displays and filters the data collection based on user input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ProductCategoryRow</a:t>
            </a:r>
            <a:r>
              <a:rPr lang="en-US" sz="2000" dirty="0"/>
              <a:t> (turquoise): displays a heading for each category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ProductRow</a:t>
            </a:r>
            <a:r>
              <a:rPr lang="en-US" sz="2000" dirty="0"/>
              <a:t> (red): displays a row for each product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1" y="1876778"/>
            <a:ext cx="34925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JSX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Javascript</a:t>
            </a:r>
            <a:r>
              <a:rPr lang="en-US" sz="2000" dirty="0"/>
              <a:t> XML syntax </a:t>
            </a:r>
            <a:r>
              <a:rPr lang="en-US" sz="2000" dirty="0" smtClean="0"/>
              <a:t>transform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Access API via XML (</a:t>
            </a:r>
            <a:r>
              <a:rPr lang="en-US" sz="2000" dirty="0" err="1" smtClean="0"/>
              <a:t>pseudoHTML</a:t>
            </a:r>
            <a:r>
              <a:rPr lang="en-US" sz="2000" dirty="0" smtClean="0"/>
              <a:t>) instead of JS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Requires </a:t>
            </a:r>
            <a:r>
              <a:rPr lang="en-US" sz="2000" dirty="0" err="1" smtClean="0"/>
              <a:t>transpiliation</a:t>
            </a:r>
            <a:r>
              <a:rPr lang="en-US" sz="2000" dirty="0" smtClean="0"/>
              <a:t> during build step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MyComponent</a:t>
            </a:r>
            <a:r>
              <a:rPr lang="en-US" sz="2000" dirty="0"/>
              <a:t> = </a:t>
            </a:r>
            <a:r>
              <a:rPr lang="en-US" sz="2000" dirty="0" err="1"/>
              <a:t>React.createClass</a:t>
            </a:r>
            <a:r>
              <a:rPr lang="en-US" sz="2000" dirty="0"/>
              <a:t>({</a:t>
            </a:r>
          </a:p>
          <a:p>
            <a:pPr algn="l"/>
            <a:r>
              <a:rPr lang="en-US" sz="2000" dirty="0"/>
              <a:t>    render: function(){</a:t>
            </a:r>
          </a:p>
          <a:p>
            <a:pPr algn="l"/>
            <a:r>
              <a:rPr lang="en-US" sz="2000" dirty="0"/>
              <a:t>        return </a:t>
            </a:r>
            <a:r>
              <a:rPr lang="en-US" sz="2000" dirty="0" smtClean="0"/>
              <a:t>&lt;</a:t>
            </a:r>
            <a:r>
              <a:rPr lang="en-US" sz="2000" dirty="0"/>
              <a:t>h1&gt;Hello, world!&lt;/h1</a:t>
            </a:r>
            <a:r>
              <a:rPr lang="en-US" sz="2000" dirty="0" smtClean="0"/>
              <a:t>&gt;;</a:t>
            </a:r>
            <a:endParaRPr lang="en-US" sz="2000" dirty="0"/>
          </a:p>
          <a:p>
            <a:pPr algn="l"/>
            <a:r>
              <a:rPr lang="en-US" sz="2000" dirty="0"/>
              <a:t>    }</a:t>
            </a:r>
          </a:p>
          <a:p>
            <a:pPr algn="l"/>
            <a:r>
              <a:rPr lang="en-US" sz="2000" dirty="0"/>
              <a:t>})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 err="1"/>
              <a:t>ReactDOM.render</a:t>
            </a:r>
            <a:r>
              <a:rPr lang="en-US" sz="2000" dirty="0" smtClean="0"/>
              <a:t>( &lt;</a:t>
            </a:r>
            <a:r>
              <a:rPr lang="en-US" sz="2000" dirty="0" err="1"/>
              <a:t>MyComponent</a:t>
            </a:r>
            <a:r>
              <a:rPr lang="en-US" sz="2000" dirty="0"/>
              <a:t>/&gt;</a:t>
            </a:r>
            <a:r>
              <a:rPr lang="en-US" sz="2000" dirty="0" smtClean="0"/>
              <a:t>, </a:t>
            </a:r>
            <a:r>
              <a:rPr lang="en-US" sz="2000" dirty="0" err="1" smtClean="0"/>
              <a:t>document.getElementById</a:t>
            </a:r>
            <a:r>
              <a:rPr lang="en-US" sz="2000" dirty="0"/>
              <a:t>('</a:t>
            </a:r>
            <a:r>
              <a:rPr lang="en-US" sz="2000" dirty="0" err="1"/>
              <a:t>myDiv</a:t>
            </a:r>
            <a:r>
              <a:rPr lang="en-US" sz="2000" dirty="0"/>
              <a:t>'</a:t>
            </a:r>
            <a:r>
              <a:rPr lang="en-US" sz="2000" dirty="0" smtClean="0"/>
              <a:t>) )</a:t>
            </a:r>
            <a:r>
              <a:rPr lang="en-US" sz="2000" dirty="0"/>
              <a:t>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3348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Data model: state and props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State represents values within the </a:t>
            </a:r>
            <a:r>
              <a:rPr lang="en-US" sz="2000" dirty="0"/>
              <a:t>current </a:t>
            </a:r>
            <a:r>
              <a:rPr lang="en-US" sz="2000" dirty="0" smtClean="0"/>
              <a:t>component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Props represents values passed in from parent component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 smtClean="0"/>
              <a:t>RealTimeInput</a:t>
            </a:r>
            <a:r>
              <a:rPr lang="en-US" sz="2000" dirty="0" smtClean="0"/>
              <a:t> = </a:t>
            </a:r>
            <a:r>
              <a:rPr lang="en-US" sz="2000" dirty="0" err="1"/>
              <a:t>React.createClass</a:t>
            </a:r>
            <a:r>
              <a:rPr lang="en-US" sz="2000" dirty="0"/>
              <a:t>({</a:t>
            </a:r>
          </a:p>
          <a:p>
            <a:pPr algn="l"/>
            <a:r>
              <a:rPr lang="en-US" sz="2000" dirty="0" smtClean="0"/>
              <a:t>  render</a:t>
            </a:r>
            <a:r>
              <a:rPr lang="en-US" sz="2000" dirty="0"/>
              <a:t>: function() 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message = </a:t>
            </a:r>
            <a:r>
              <a:rPr lang="en-US" sz="2000" dirty="0" err="1"/>
              <a:t>this.state.message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  return &lt;input type="text" value={message} </a:t>
            </a:r>
            <a:r>
              <a:rPr lang="en-US" sz="2000" dirty="0" err="1"/>
              <a:t>onChange</a:t>
            </a:r>
            <a:r>
              <a:rPr lang="en-US" sz="2000" dirty="0"/>
              <a:t>={</a:t>
            </a:r>
            <a:r>
              <a:rPr lang="en-US" sz="2000" dirty="0" err="1"/>
              <a:t>this.handleChange</a:t>
            </a:r>
            <a:r>
              <a:rPr lang="en-US" sz="2000" dirty="0"/>
              <a:t>} /&gt;;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},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err="1"/>
              <a:t>handleChange</a:t>
            </a:r>
            <a:r>
              <a:rPr lang="en-US" sz="2000" dirty="0"/>
              <a:t>: function(event) 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this.setState</a:t>
            </a:r>
            <a:r>
              <a:rPr lang="en-US" sz="2000" dirty="0"/>
              <a:t>({message: </a:t>
            </a:r>
            <a:r>
              <a:rPr lang="en-US" sz="2000" dirty="0" err="1"/>
              <a:t>event.target.value</a:t>
            </a:r>
            <a:r>
              <a:rPr lang="en-US" sz="2000" dirty="0"/>
              <a:t>});</a:t>
            </a:r>
          </a:p>
          <a:p>
            <a:pPr algn="l"/>
            <a:r>
              <a:rPr lang="en-US" sz="2000" dirty="0"/>
              <a:t>  }</a:t>
            </a:r>
            <a:r>
              <a:rPr lang="en-US" sz="2000" dirty="0" smtClean="0"/>
              <a:t>,</a:t>
            </a:r>
          </a:p>
          <a:p>
            <a:pPr algn="l"/>
            <a:r>
              <a:rPr lang="en-US" sz="2000" dirty="0" smtClean="0"/>
              <a:t> </a:t>
            </a:r>
            <a:r>
              <a:rPr lang="en-US" sz="2000" dirty="0" err="1"/>
              <a:t>getInitialState</a:t>
            </a:r>
            <a:r>
              <a:rPr lang="en-US" sz="2000" dirty="0"/>
              <a:t>: function() {</a:t>
            </a:r>
          </a:p>
          <a:p>
            <a:pPr algn="l"/>
            <a:r>
              <a:rPr lang="en-US" sz="2000" dirty="0"/>
              <a:t>    return {message: </a:t>
            </a:r>
            <a:r>
              <a:rPr lang="en-US" sz="2000" dirty="0" err="1" smtClean="0"/>
              <a:t>this.props.message</a:t>
            </a:r>
            <a:r>
              <a:rPr lang="en-US" sz="2000" dirty="0" smtClean="0"/>
              <a:t> || '</a:t>
            </a:r>
            <a:r>
              <a:rPr lang="en-US" sz="2000" dirty="0"/>
              <a:t>Hello!'};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}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164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5634</TotalTime>
  <Words>508</Words>
  <Application>Microsoft Macintosh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Javascript / Backbone training Macy's</vt:lpstr>
      <vt:lpstr>Day 3 Schedule</vt:lpstr>
      <vt:lpstr>Backbone Routing</vt:lpstr>
      <vt:lpstr>Lab: Backbone Routing</vt:lpstr>
      <vt:lpstr>React</vt:lpstr>
      <vt:lpstr>React</vt:lpstr>
      <vt:lpstr>React</vt:lpstr>
      <vt:lpstr>React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81</cp:revision>
  <dcterms:created xsi:type="dcterms:W3CDTF">2016-05-30T01:39:32Z</dcterms:created>
  <dcterms:modified xsi:type="dcterms:W3CDTF">2016-09-30T21:06:57Z</dcterms:modified>
</cp:coreProperties>
</file>