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6" indent="-280736" algn="ctr">
              <a:spcBef>
                <a:spcPts val="0"/>
              </a:spcBef>
              <a:defRPr i="1" sz="2400"/>
            </a:lvl3pPr>
            <a:lvl4pPr marL="1614236" indent="-280736" algn="ctr">
              <a:spcBef>
                <a:spcPts val="0"/>
              </a:spcBef>
              <a:defRPr i="1" sz="2400"/>
            </a:lvl4pPr>
            <a:lvl5pPr marL="2058736" indent="-280736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mobile-modular-j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bile / Modular J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Mobile / Modular JS</a:t>
            </a:r>
          </a:p>
        </p:txBody>
      </p:sp>
      <p:sp>
        <p:nvSpPr>
          <p:cNvPr id="120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3"/>
          </a:xfrm>
          <a:prstGeom prst="rect">
            <a:avLst/>
          </a:prstGeom>
        </p:spPr>
        <p:txBody>
          <a:bodyPr/>
          <a:lstStyle/>
          <a:p>
            <a:pPr defTabSz="525779">
              <a:defRPr sz="3239"/>
            </a:pPr>
            <a:r>
              <a:t>Elias Carlston, DevelopIntelligence</a:t>
            </a:r>
          </a:p>
          <a:p>
            <a:pPr defTabSz="525779">
              <a:defRPr sz="3239"/>
            </a:pPr>
            <a:r>
              <a:t>elias@eliascarlston.com</a:t>
            </a:r>
          </a:p>
          <a:p>
            <a:pPr defTabSz="525779">
              <a:defRPr sz="3239" u="sng">
                <a:solidFill>
                  <a:schemeClr val="accent1">
                    <a:satOff val="-39116"/>
                    <a:lumOff val="31078"/>
                  </a:schemeClr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https://github.com/eliasjames/training-mobile-modular-js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47" name="Webpack is primarily a module bundl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Webpack is primarily a module bundler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Takes over where Require's optimization tool left off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Features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Entry points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Output "chunks"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Hot module reloading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Asset bundling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50" name="Entry poi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Entry points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Given an entry point, Webpack finds all dependencies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One or more entry points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Once configured, new deps auto-detected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53" name="Output chun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Output chunks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Mark points where bundles should be split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Makes "lazy loading" convenient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Client d/ls chunks as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56" name="Hot module reloa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Hot module reloading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Run the Webpack Dev Server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WP watches source files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Dev Server can reload one file instead of entire page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Most helpful for big / slow-loading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159" name="Asset bund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Asset bundling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WP supports "loader" plugins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Bundle many non-JS file types</a:t>
            </a:r>
          </a:p>
          <a:p>
            <a:pPr lvl="2" marL="1082842" indent="-320842" defTabSz="496569">
              <a:spcBef>
                <a:spcPts val="3500"/>
              </a:spcBef>
              <a:buSzPct val="100000"/>
              <a:defRPr sz="3200"/>
            </a:pPr>
            <a:r>
              <a:t>CSS</a:t>
            </a:r>
          </a:p>
          <a:p>
            <a:pPr lvl="2" marL="1082842" indent="-320842" defTabSz="496569">
              <a:spcBef>
                <a:spcPts val="3500"/>
              </a:spcBef>
              <a:buSzPct val="100000"/>
              <a:defRPr sz="3200"/>
            </a:pPr>
            <a:r>
              <a:t>Images</a:t>
            </a:r>
          </a:p>
          <a:p>
            <a:pPr lvl="2" marL="1082842" indent="-320842" defTabSz="496569">
              <a:spcBef>
                <a:spcPts val="3500"/>
              </a:spcBef>
              <a:buSzPct val="100000"/>
              <a:defRPr sz="3200"/>
            </a:pPr>
            <a:r>
              <a:t>CommonJS / AMD / ES6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ab: 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Webpack</a:t>
            </a:r>
          </a:p>
        </p:txBody>
      </p:sp>
      <p:sp>
        <p:nvSpPr>
          <p:cNvPr id="162" name="'npm i -D webpack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'npm i -D webpack'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Cmd: 'node node_modules/webpack/bin/webpack.js'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Either create webpack.config.js or pass options: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entry point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output location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Change module dependency format to ES6 'import'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ab: Dev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Dev Server</a:t>
            </a:r>
          </a:p>
        </p:txBody>
      </p:sp>
      <p:sp>
        <p:nvSpPr>
          <p:cNvPr id="165" name="'npm i -D webpack-dev-server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'npm i -D webpack-dev-server'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Uses same config as webpack build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Add to package.json &gt; scripts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"my-server": "webpack-dev-server"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'npm run my-server'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Available at localhost:8080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68" name="Ajax == Async Javascript And X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Ajax == Async Javascript And XML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( doesn't have to be XML - JSON more popular now )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Browser makes an HTTP request without page refresh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Huge diff in user perception of usability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Equally huge security hole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71" name="SOP == Same Origin Policy, mid-1990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SOP == Same Origin Policy, mid-1990s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Many ( most ) requests blocked by browser by default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Target must match page origin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Protocol ( http / https 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Host ( including subdomain 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Port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Not super awesome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74" name="Workarou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Workarounds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Server-to-server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JSONP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y 2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2 Schedule</a:t>
            </a:r>
          </a:p>
        </p:txBody>
      </p:sp>
      <p:sp>
        <p:nvSpPr>
          <p:cNvPr id="123" name="Revie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200"/>
            </a:pPr>
            <a:r>
              <a:t>Review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Require.js Module Loading 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Webpack Module Loading 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Ajax, CORS, JSONP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Mocking Ajax Requests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77" name="Server-to-server, late '90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Server-to-server, late '90s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Page calls different path on origin server via AJAX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Origin server calls remote server (no SOP for server)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Responds back to AJAX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Pros: reliable, simple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Cons: slow, error prone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80" name="JSONP, 200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JSONP, 2005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JSON + Padding (somewhat misleading name)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Page defines a local placeholder function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Page appends a &lt;script&gt; with placeholder in URL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src="http://server.example.com/Users/1234?callback=parseResponse"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Server sends back payload inside parseResponse()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83" name="CORS, draft 2006 / adopted 201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CORS, draft 2006 / adopted 2014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Cross Origin Resource Sharing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The preferred method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Server sends header (Access-Control-Allow-[various])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Tells browser what actions + domains should be allowed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Server can also wildcard all domains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With wildcard, browser won't allow secure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&amp; SOP</a:t>
            </a:r>
          </a:p>
        </p:txBody>
      </p:sp>
      <p:sp>
        <p:nvSpPr>
          <p:cNvPr id="186" name="Ajax has a built in browser AP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Ajax has a built in browser API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XmlHttpRequest ( XHR )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Create new XHR object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Set URL &amp; method, open connection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Attach listener to XHR load event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Handle response based on HTTP status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ab: Ajax &amp; S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Ajax &amp; SOP</a:t>
            </a:r>
          </a:p>
        </p:txBody>
      </p:sp>
      <p:sp>
        <p:nvSpPr>
          <p:cNvPr id="189" name="Start a local 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Start a local server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Set up a basic Ajax call to another path on Same Origin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Start another local server running a different port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Change Ajax to new port (request fails)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Implement JSONP &amp; CORS solutions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ck 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Mock Ajax</a:t>
            </a:r>
          </a:p>
        </p:txBody>
      </p:sp>
      <p:sp>
        <p:nvSpPr>
          <p:cNvPr id="192" name="Automated testing can't rely on real web ca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Automated testing can't rely on real web calls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Three general approaches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Intercept (Fiddler)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Change URL (run mock server locally)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Override XHR object (libraries)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ab: Mock 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Mock Ajax</a:t>
            </a:r>
          </a:p>
        </p:txBody>
      </p:sp>
      <p:sp>
        <p:nvSpPr>
          <p:cNvPr id="195" name="Use jasmine-aj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Use jasmine-ajax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Set up testing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npm i -D grunt jasmine grunt-contrib-jasmine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npm i -D karma grunt-karma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npm i -D jasmine-ajax karma-jasmine-ajax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create gruntfile.js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6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Day 3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Geolocation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Promises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HTML5 Forms and Form validation 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Online / Offline events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Local &amp; Session Storage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Code Review and Wrap up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129" name="By James Burke, 2009, inspired by DojoJS and LAB.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200"/>
            </a:pPr>
            <a:r>
              <a:t>By James Burke, 2009, inspired by DojoJS and LAB.js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A module loader + dependency manager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Closely tied to AMD format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Later additions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Bundling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132" name="AM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AMD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Async Module Definition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A formal syntax for IIFE pattern improvement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Assumes a function given named 'define'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define( [ 'dependency'… ], function( dep ) {…}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135" name="AM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AMD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define( [ 'dependency'… ], function( dep ) {…} )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First argument is an array of dependency names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define() needs to know how to find these (separately)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Callback won't be executed until all deps are loaded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Deps are passed as args, in the order listed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define() does not execute callback until requested (lazy)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138" name="Require function - Entry poi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Require function - Entry point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require( [ 'src/init' ], function( init ) { …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Similar to define, but executes callback once deps ready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If only one entry point, add 'data-main' to script tag:</a:t>
            </a:r>
          </a:p>
          <a:p>
            <a:pPr marL="283368" indent="-283368" defTabSz="496569">
              <a:spcBef>
                <a:spcPts val="3500"/>
              </a:spcBef>
              <a:defRPr sz="32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&lt;script data-main="scripts/main" src="scripts/require.js"&gt;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141" name="Module loa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Module loading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require( [ 'src/init' ], function( init ) { …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Searches relative to baseUrl. Value from (descending):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require.config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data-main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the directory containing the html that loaded require.js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Note no '.js' suffix on module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ab: 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RequireJS</a:t>
            </a:r>
          </a:p>
        </p:txBody>
      </p:sp>
      <p:sp>
        <p:nvSpPr>
          <p:cNvPr id="144" name="npm install require.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npm install require.js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Add &lt;script&gt; with data-main attribute to .html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Remove other script tags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Change IIFE-pattern modules to AMD ( use 'define' )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Change load.js to call requirejs(…)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