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3" r:id="rId14"/>
    <p:sldId id="285" r:id="rId15"/>
    <p:sldId id="284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Views listen to events and render templates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Therefore in MVC, they're really more like Controllers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Follow the same .extend() and "new" pattern as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View binds to a DOM element at creation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Raw element available via .el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available wrapped in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as .$el for convenience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76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DocumentRow</a:t>
            </a:r>
            <a:r>
              <a:rPr lang="en-US" sz="2000" dirty="0"/>
              <a:t> = </a:t>
            </a:r>
            <a:r>
              <a:rPr lang="en-US" sz="2000" dirty="0" err="1"/>
              <a:t>Backbone.View.extend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tagName</a:t>
            </a:r>
            <a:r>
              <a:rPr lang="en-US" sz="2000" dirty="0"/>
              <a:t>: "li"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className</a:t>
            </a:r>
            <a:r>
              <a:rPr lang="en-US" sz="2000" dirty="0"/>
              <a:t>: "document-row"</a:t>
            </a:r>
            <a:r>
              <a:rPr lang="en-US" sz="2000" dirty="0" smtClean="0"/>
              <a:t>,</a:t>
            </a:r>
            <a:endParaRPr lang="en-US" sz="2000" dirty="0"/>
          </a:p>
          <a:p>
            <a:pPr algn="l"/>
            <a:r>
              <a:rPr lang="en-US" sz="2000" dirty="0"/>
              <a:t>  events: {</a:t>
            </a:r>
          </a:p>
          <a:p>
            <a:pPr algn="l"/>
            <a:r>
              <a:rPr lang="en-US" sz="2000" dirty="0"/>
              <a:t>    "click .icon":  </a:t>
            </a:r>
            <a:r>
              <a:rPr lang="en-US" sz="2000" dirty="0" smtClean="0"/>
              <a:t>"</a:t>
            </a:r>
            <a:r>
              <a:rPr lang="en-US" sz="2000" dirty="0"/>
              <a:t>open</a:t>
            </a:r>
            <a:r>
              <a:rPr lang="en-US" sz="2000" dirty="0" smtClean="0"/>
              <a:t>"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},</a:t>
            </a:r>
          </a:p>
          <a:p>
            <a:pPr algn="l"/>
            <a:r>
              <a:rPr lang="en-US" sz="2000" dirty="0"/>
              <a:t> open: </a:t>
            </a:r>
            <a:r>
              <a:rPr lang="en-US" sz="2000" dirty="0" smtClean="0"/>
              <a:t>function () { … },</a:t>
            </a:r>
            <a:endParaRPr lang="en-US" sz="2000" dirty="0"/>
          </a:p>
          <a:p>
            <a:pPr algn="l"/>
            <a:r>
              <a:rPr lang="en-US" sz="2000" dirty="0"/>
              <a:t>  initialize: </a:t>
            </a:r>
            <a:r>
              <a:rPr lang="en-US" sz="2000" dirty="0" smtClean="0"/>
              <a:t>function (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this.listenTo</a:t>
            </a:r>
            <a:r>
              <a:rPr lang="en-US" sz="2000" dirty="0"/>
              <a:t>(</a:t>
            </a:r>
            <a:r>
              <a:rPr lang="en-US" sz="2000" dirty="0" err="1"/>
              <a:t>this.model</a:t>
            </a:r>
            <a:r>
              <a:rPr lang="en-US" sz="2000" dirty="0"/>
              <a:t>, "change", </a:t>
            </a:r>
            <a:r>
              <a:rPr lang="en-US" sz="2000" dirty="0" err="1"/>
              <a:t>this.render</a:t>
            </a:r>
            <a:r>
              <a:rPr lang="en-US" sz="2000" dirty="0"/>
              <a:t>);</a:t>
            </a:r>
          </a:p>
          <a:p>
            <a:pPr algn="l"/>
            <a:r>
              <a:rPr lang="en-US" sz="2000" dirty="0"/>
              <a:t>  }</a:t>
            </a:r>
            <a:r>
              <a:rPr lang="en-US" sz="2000" dirty="0" smtClean="0"/>
              <a:t>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template</a:t>
            </a:r>
            <a:r>
              <a:rPr lang="en-US" sz="2000" dirty="0"/>
              <a:t>: function () </a:t>
            </a:r>
            <a:r>
              <a:rPr lang="en-US" sz="2000" dirty="0" smtClean="0"/>
              <a:t>{ </a:t>
            </a:r>
            <a:r>
              <a:rPr lang="en-US" sz="2000" dirty="0" err="1" smtClean="0"/>
              <a:t>Handlebars.compile</a:t>
            </a:r>
            <a:r>
              <a:rPr lang="en-US" sz="2000" dirty="0"/>
              <a:t>( $("</a:t>
            </a:r>
            <a:r>
              <a:rPr lang="en-US" sz="2000" dirty="0" smtClean="0"/>
              <a:t>#</a:t>
            </a:r>
            <a:r>
              <a:rPr lang="en-US" sz="2000" dirty="0" err="1" smtClean="0"/>
              <a:t>dr</a:t>
            </a:r>
            <a:r>
              <a:rPr lang="en-US" sz="2000" dirty="0" smtClean="0"/>
              <a:t>-template</a:t>
            </a:r>
            <a:r>
              <a:rPr lang="en-US" sz="2000" dirty="0"/>
              <a:t>").html() )</a:t>
            </a:r>
            <a:r>
              <a:rPr lang="en-US" sz="2000" dirty="0" smtClean="0"/>
              <a:t>; }</a:t>
            </a:r>
            <a:endParaRPr lang="en-US" sz="2000" dirty="0"/>
          </a:p>
          <a:p>
            <a:pPr algn="l"/>
            <a:r>
              <a:rPr lang="en-US" sz="2000" dirty="0"/>
              <a:t>  render: </a:t>
            </a:r>
            <a:r>
              <a:rPr lang="en-US" sz="2000" dirty="0" smtClean="0"/>
              <a:t>function (</a:t>
            </a:r>
            <a:r>
              <a:rPr lang="en-US" sz="2000" dirty="0"/>
              <a:t>) </a:t>
            </a:r>
            <a:r>
              <a:rPr lang="en-US" sz="2000" dirty="0" smtClean="0"/>
              <a:t>{  this.$</a:t>
            </a:r>
            <a:r>
              <a:rPr lang="en-US" sz="2000" dirty="0" err="1" smtClean="0"/>
              <a:t>el.html</a:t>
            </a:r>
            <a:r>
              <a:rPr lang="en-US" sz="2000" dirty="0" smtClean="0"/>
              <a:t>( </a:t>
            </a:r>
            <a:r>
              <a:rPr lang="en-US" sz="2000" dirty="0" err="1" smtClean="0"/>
              <a:t>this.template</a:t>
            </a:r>
            <a:r>
              <a:rPr lang="en-US" sz="2000" dirty="0" smtClean="0"/>
              <a:t>(); ) }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r>
              <a:rPr lang="en-US" sz="2000" dirty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020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Let's start a SPA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Convert server-side static page to SPA</a:t>
            </a:r>
          </a:p>
          <a:p>
            <a:pPr algn="l"/>
            <a:r>
              <a:rPr lang="en-US" sz="2000" dirty="0"/>
              <a:t> - Make client-side directory</a:t>
            </a:r>
          </a:p>
          <a:p>
            <a:pPr algn="l"/>
            <a:r>
              <a:rPr lang="en-US" sz="2000" dirty="0"/>
              <a:t> - Add Backbone models, views</a:t>
            </a:r>
          </a:p>
          <a:p>
            <a:pPr algn="l"/>
            <a:r>
              <a:rPr lang="en-US" sz="2000" dirty="0"/>
              <a:t> - Set up client side tools (gulp, karma, jasmine, watch)</a:t>
            </a:r>
          </a:p>
          <a:p>
            <a:pPr algn="l"/>
            <a:r>
              <a:rPr lang="en-US" sz="2000" dirty="0"/>
              <a:t> - Write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- 2 hours, then 15 min break</a:t>
            </a:r>
          </a:p>
        </p:txBody>
      </p:sp>
    </p:spTree>
    <p:extLst>
      <p:ext uri="{BB962C8B-B14F-4D97-AF65-F5344CB8AC3E}">
        <p14:creationId xmlns:p14="http://schemas.microsoft.com/office/powerpoint/2010/main" val="207966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Models : Collection :: Database rows : </a:t>
            </a:r>
            <a:r>
              <a:rPr lang="en-US" sz="2000" dirty="0" smtClean="0"/>
              <a:t>tables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Implemented on top of Underscore 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Underscore functions to process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beatles</a:t>
            </a:r>
            <a:r>
              <a:rPr lang="en-US" sz="2000" dirty="0" smtClean="0"/>
              <a:t> = </a:t>
            </a:r>
            <a:r>
              <a:rPr lang="en-US" sz="2000" dirty="0"/>
              <a:t>new </a:t>
            </a:r>
            <a:r>
              <a:rPr lang="en-US" sz="2000" dirty="0" err="1"/>
              <a:t>Backbone.Collection</a:t>
            </a:r>
            <a:r>
              <a:rPr lang="en-US" sz="2000" dirty="0"/>
              <a:t>([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"John"</a:t>
            </a:r>
            <a:r>
              <a:rPr lang="en-US" sz="2000" dirty="0"/>
              <a:t>, </a:t>
            </a:r>
            <a:r>
              <a:rPr lang="en-US" sz="2000" dirty="0" smtClean="0"/>
              <a:t>      hands: "Strings"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"Paul"</a:t>
            </a:r>
            <a:r>
              <a:rPr lang="en-US" sz="2000" dirty="0"/>
              <a:t>, </a:t>
            </a:r>
            <a:r>
              <a:rPr lang="en-US" sz="2000" dirty="0" smtClean="0"/>
              <a:t>       hands: "</a:t>
            </a:r>
            <a:r>
              <a:rPr lang="en-US" sz="2000" dirty="0"/>
              <a:t>Strings</a:t>
            </a:r>
            <a:r>
              <a:rPr lang="en-US" sz="2000" dirty="0" smtClean="0"/>
              <a:t>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"George"</a:t>
            </a:r>
            <a:r>
              <a:rPr lang="en-US" sz="2000" dirty="0"/>
              <a:t>,  </a:t>
            </a:r>
            <a:r>
              <a:rPr lang="en-US" sz="2000" dirty="0" smtClean="0"/>
              <a:t>hands: "</a:t>
            </a:r>
            <a:r>
              <a:rPr lang="en-US" sz="2000" dirty="0"/>
              <a:t>Strings</a:t>
            </a:r>
            <a:r>
              <a:rPr lang="en-US" sz="2000" dirty="0" smtClean="0"/>
              <a:t>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  {name: </a:t>
            </a:r>
            <a:r>
              <a:rPr lang="en-US" sz="2000" dirty="0" smtClean="0"/>
              <a:t>"</a:t>
            </a:r>
            <a:r>
              <a:rPr lang="en-US" sz="2000" dirty="0" err="1" smtClean="0"/>
              <a:t>Ringo</a:t>
            </a:r>
            <a:r>
              <a:rPr lang="en-US" sz="2000" dirty="0" smtClean="0"/>
              <a:t>"</a:t>
            </a:r>
            <a:r>
              <a:rPr lang="en-US" sz="2000" dirty="0"/>
              <a:t>, </a:t>
            </a:r>
            <a:r>
              <a:rPr lang="en-US" sz="2000" dirty="0" smtClean="0"/>
              <a:t>    hands: "Sticks"</a:t>
            </a:r>
            <a:r>
              <a:rPr lang="en-US" sz="2000" dirty="0"/>
              <a:t>},</a:t>
            </a:r>
          </a:p>
          <a:p>
            <a:pPr algn="l"/>
            <a:r>
              <a:rPr lang="en-US" sz="2000" dirty="0"/>
              <a:t>]);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returns 2</a:t>
            </a: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count = </a:t>
            </a:r>
            <a:r>
              <a:rPr lang="en-US" sz="2000" dirty="0" err="1" smtClean="0"/>
              <a:t>beatles.where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r>
              <a:rPr lang="en-US" sz="2000" dirty="0"/>
              <a:t>hands</a:t>
            </a:r>
            <a:r>
              <a:rPr lang="en-US" sz="2000" dirty="0" smtClean="0"/>
              <a:t>: "Strings"</a:t>
            </a:r>
            <a:r>
              <a:rPr lang="en-US" sz="2000" dirty="0"/>
              <a:t>}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.pluck("name")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.filter(function (name) { return </a:t>
            </a:r>
            <a:r>
              <a:rPr lang="en-US" sz="2000" dirty="0" err="1" smtClean="0"/>
              <a:t>name.length</a:t>
            </a:r>
            <a:r>
              <a:rPr lang="en-US" sz="2000" dirty="0" smtClean="0"/>
              <a:t> === 4 })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.length</a:t>
            </a:r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Collection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.get(id) </a:t>
            </a:r>
            <a:r>
              <a:rPr lang="en-US" sz="2000" dirty="0" smtClean="0"/>
              <a:t>– returns a 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add(models, [options]) </a:t>
            </a:r>
            <a:r>
              <a:rPr lang="en-US" sz="2000" dirty="0" smtClean="0"/>
              <a:t>– fires "add" event, then "change"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remove(models, [options]) </a:t>
            </a:r>
            <a:r>
              <a:rPr lang="en-US" sz="2000" dirty="0" smtClean="0"/>
              <a:t>– removes, fires event, returns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push/pop/shift/</a:t>
            </a:r>
            <a:r>
              <a:rPr lang="en-US" sz="2000" dirty="0" err="1" smtClean="0"/>
              <a:t>unshift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.create(attributes, [options]) – </a:t>
            </a:r>
            <a:r>
              <a:rPr lang="en-US" sz="2000" dirty="0" smtClean="0"/>
              <a:t>make new </a:t>
            </a:r>
            <a:r>
              <a:rPr lang="en-US" sz="2000" dirty="0"/>
              <a:t>model </a:t>
            </a:r>
            <a:r>
              <a:rPr lang="en-US" sz="2000" dirty="0" smtClean="0"/>
              <a:t>and add</a:t>
            </a:r>
            <a:endParaRPr lang="en-US" sz="2000" dirty="0"/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64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Lifecycle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set(models, [options]) </a:t>
            </a:r>
            <a:r>
              <a:rPr lang="en-US" sz="2000" dirty="0" smtClean="0"/>
              <a:t> - smart merges argument with current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reset([models], [options]) </a:t>
            </a:r>
            <a:r>
              <a:rPr lang="en-US" sz="2000" dirty="0" smtClean="0"/>
              <a:t>– replace current with argument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fetch([options]) </a:t>
            </a:r>
            <a:r>
              <a:rPr lang="en-US" sz="2000" dirty="0" smtClean="0"/>
              <a:t>– server fetch followed by set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parse(response, options</a:t>
            </a:r>
            <a:r>
              <a:rPr lang="en-US" sz="2000" dirty="0" smtClean="0"/>
              <a:t>) – fetch uses internally, override to alter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.sync(method, collection, [options]) </a:t>
            </a:r>
            <a:r>
              <a:rPr lang="en-US" sz="2000" dirty="0" smtClean="0"/>
              <a:t>– persist data to server</a:t>
            </a:r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3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- Change server-side logic to support multiple models</a:t>
            </a:r>
          </a:p>
          <a:p>
            <a:pPr algn="l"/>
            <a:r>
              <a:rPr lang="en-US" sz="2000" dirty="0"/>
              <a:t> - Modify existing tests as necessary; add new</a:t>
            </a:r>
          </a:p>
          <a:p>
            <a:pPr algn="l"/>
            <a:r>
              <a:rPr lang="en-US" sz="2000" dirty="0"/>
              <a:t> - Add client-side Collections</a:t>
            </a:r>
          </a:p>
          <a:p>
            <a:pPr algn="l"/>
            <a:r>
              <a:rPr lang="en-US" sz="2000" dirty="0"/>
              <a:t> - Add/modify </a:t>
            </a:r>
            <a:r>
              <a:rPr lang="en-US" sz="2000" dirty="0" smtClean="0"/>
              <a:t>tests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- 60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10 min break</a:t>
            </a:r>
          </a:p>
        </p:txBody>
      </p:sp>
    </p:spTree>
    <p:extLst>
      <p:ext uri="{BB962C8B-B14F-4D97-AF65-F5344CB8AC3E}">
        <p14:creationId xmlns:p14="http://schemas.microsoft.com/office/powerpoint/2010/main" val="352391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server-side routing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But acts on hash fragment or History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Once page has loaded, call </a:t>
            </a:r>
            <a:r>
              <a:rPr lang="en-US" sz="2000" dirty="0" err="1" smtClean="0"/>
              <a:t>Backbone.history.start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Mark significant </a:t>
            </a:r>
            <a:r>
              <a:rPr lang="en-US" sz="2000" dirty="0"/>
              <a:t>actions with .navigate(fragment, [options])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: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one section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*splats for multiple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Nest with parentheses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slashes count as unique URLs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Workspace = </a:t>
            </a:r>
            <a:r>
              <a:rPr lang="en-US" sz="2000" dirty="0" err="1"/>
              <a:t>Backbone.Router.extend</a:t>
            </a:r>
            <a:r>
              <a:rPr lang="en-US" sz="2000" dirty="0"/>
              <a:t>(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routes: {</a:t>
            </a:r>
          </a:p>
          <a:p>
            <a:pPr algn="l"/>
            <a:r>
              <a:rPr lang="en-US" sz="2000" dirty="0"/>
              <a:t>    "</a:t>
            </a:r>
            <a:r>
              <a:rPr lang="en-US" sz="2000" dirty="0" smtClean="0"/>
              <a:t>help/:subject(/: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)"</a:t>
            </a:r>
            <a:r>
              <a:rPr lang="en-US" sz="2000" dirty="0"/>
              <a:t>: </a:t>
            </a:r>
            <a:r>
              <a:rPr lang="en-US" sz="2000" dirty="0" smtClean="0"/>
              <a:t>"help"</a:t>
            </a:r>
            <a:r>
              <a:rPr lang="en-US" sz="2000" dirty="0"/>
              <a:t>,    // </a:t>
            </a:r>
            <a:r>
              <a:rPr lang="en-US" sz="2000" dirty="0" smtClean="0"/>
              <a:t>.help( subject, [</a:t>
            </a:r>
            <a:r>
              <a:rPr lang="en-US" sz="2000" dirty="0" err="1" smtClean="0"/>
              <a:t>pagenumber</a:t>
            </a:r>
            <a:r>
              <a:rPr lang="en-US" sz="2000" dirty="0" smtClean="0"/>
              <a:t>] )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"</a:t>
            </a:r>
            <a:r>
              <a:rPr lang="en-US" sz="2000" dirty="0" err="1" smtClean="0"/>
              <a:t>filesearch</a:t>
            </a:r>
            <a:r>
              <a:rPr lang="en-US" sz="2000" dirty="0" smtClean="0"/>
              <a:t>/*path"</a:t>
            </a:r>
            <a:r>
              <a:rPr lang="en-US" sz="2000" dirty="0"/>
              <a:t>: </a:t>
            </a:r>
            <a:r>
              <a:rPr lang="en-US" sz="2000" dirty="0" smtClean="0"/>
              <a:t>"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"</a:t>
            </a:r>
            <a:r>
              <a:rPr lang="en-US" sz="2000" dirty="0"/>
              <a:t>,  // </a:t>
            </a:r>
            <a:r>
              <a:rPr lang="en-US" sz="2000" dirty="0" err="1" smtClean="0"/>
              <a:t>fsHelper</a:t>
            </a:r>
            <a:r>
              <a:rPr lang="en-US" sz="2000" dirty="0" smtClean="0"/>
              <a:t> gets passed 'more/than/1/slash/'</a:t>
            </a:r>
          </a:p>
        </p:txBody>
      </p:sp>
    </p:spTree>
    <p:extLst>
      <p:ext uri="{BB962C8B-B14F-4D97-AF65-F5344CB8AC3E}">
        <p14:creationId xmlns:p14="http://schemas.microsoft.com/office/powerpoint/2010/main" val="279136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 day two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 to Backbone, Underscore, Models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Lab: Backbone Models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Backbone </a:t>
            </a:r>
            <a:r>
              <a:rPr lang="en-US" sz="1600" dirty="0" smtClean="0"/>
              <a:t>Views &amp; Handlebars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Lab: convert server-side static page to SPA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Discussion/Q&amp;A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Lab: continue SPA </a:t>
            </a:r>
            <a:r>
              <a:rPr lang="en-US" sz="1600" dirty="0" smtClean="0"/>
              <a:t>conversion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</a:t>
            </a:r>
            <a:r>
              <a:rPr lang="en-US" sz="1600" dirty="0" smtClean="0"/>
              <a:t>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Backbone </a:t>
            </a:r>
            <a:r>
              <a:rPr lang="en-US" sz="1600" dirty="0"/>
              <a:t>Collections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</a:t>
            </a:r>
            <a:r>
              <a:rPr lang="en-US" sz="1600" dirty="0" smtClean="0"/>
              <a:t>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Backbone Routing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</a:t>
            </a:r>
            <a:r>
              <a:rPr lang="en-US" sz="1600" dirty="0"/>
              <a:t>Backbone </a:t>
            </a:r>
            <a:r>
              <a:rPr lang="en-US" sz="1600" dirty="0" smtClean="0"/>
              <a:t>Routing</a:t>
            </a:r>
          </a:p>
          <a:p>
            <a:pPr marL="342900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intro: SPA </a:t>
            </a:r>
            <a:r>
              <a:rPr lang="en-US" dirty="0"/>
              <a:t>Principles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Keeping 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Single Page Applications 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UI 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Application 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Global 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Efficient 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jQuery</a:t>
            </a:r>
            <a:r>
              <a:rPr lang="en-US" sz="2400" dirty="0"/>
              <a:t> 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SPAs need a framework to promote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739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Backbone intro: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Pub/Sub pattern: Publishers and Subscribers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Imagine a radio station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Station has no way of knowing when listeners start &amp; stop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Or what they do when a particular song comes 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demonstrates “loose coupling”, which is A Good 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typically comes with a type and a payload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[ ['song', {…}], ['commercial', {…}], </a:t>
            </a:r>
            <a:r>
              <a:rPr lang="en-US" sz="2000" dirty="0"/>
              <a:t>['song', {…}</a:t>
            </a:r>
            <a:r>
              <a:rPr lang="en-US" sz="2000" dirty="0" smtClean="0"/>
              <a:t>], ['</a:t>
            </a:r>
            <a:r>
              <a:rPr lang="en-US" sz="2000" dirty="0" err="1" smtClean="0"/>
              <a:t>stationId</a:t>
            </a:r>
            <a:r>
              <a:rPr lang="en-US" sz="2000" dirty="0"/>
              <a:t>'</a:t>
            </a:r>
            <a:r>
              <a:rPr lang="en-US" sz="2000" dirty="0" smtClean="0"/>
              <a:t>, {…}] 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92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Backbone intro: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 not support AMD, 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91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</a:t>
            </a:r>
            <a:r>
              <a:rPr lang="en-US" sz="2000" dirty="0" smtClean="0"/>
              <a:t>.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</a:t>
            </a:r>
            <a:r>
              <a:rPr lang="en-US" sz="2000" dirty="0"/>
              <a:t>value)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_.random(min, max)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_.keys(object)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sortedIndex</a:t>
            </a:r>
            <a:r>
              <a:rPr lang="en-US" sz="2000" dirty="0"/>
              <a:t>(list, value, [</a:t>
            </a:r>
            <a:r>
              <a:rPr lang="en-US" sz="2000" dirty="0" err="1"/>
              <a:t>iteratee</a:t>
            </a:r>
            <a:r>
              <a:rPr lang="en-US" sz="2000" dirty="0"/>
              <a:t>], [context])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debounce</a:t>
            </a:r>
            <a:r>
              <a:rPr lang="en-US" sz="2000" dirty="0"/>
              <a:t>(function, wait, [immediate]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_.template(</a:t>
            </a:r>
            <a:r>
              <a:rPr lang="en-US" sz="2000" dirty="0" err="1"/>
              <a:t>templateString</a:t>
            </a:r>
            <a:r>
              <a:rPr lang="en-US" sz="2000" dirty="0"/>
              <a:t>, [settings])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297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Functionally oriented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Focus on transforming arrays (aka "lists") by applying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Encourages chaining and binding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jQuery</a:t>
            </a:r>
            <a:r>
              <a:rPr lang="en-US" sz="2000" dirty="0" smtClean="0"/>
              <a:t> : $ :: Underscore : _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list = [</a:t>
            </a:r>
            <a:r>
              <a:rPr lang="en-US" sz="2000" dirty="0"/>
              <a:t>1, 2, 3</a:t>
            </a:r>
            <a:r>
              <a:rPr lang="en-US" sz="2000" dirty="0" smtClean="0"/>
              <a:t>];</a:t>
            </a:r>
          </a:p>
          <a:p>
            <a:pPr algn="l"/>
            <a:r>
              <a:rPr lang="en-US" sz="2000" dirty="0" smtClean="0"/>
              <a:t>list = _</a:t>
            </a:r>
            <a:r>
              <a:rPr lang="en-US" sz="2000" dirty="0"/>
              <a:t>.map</a:t>
            </a:r>
            <a:r>
              <a:rPr lang="en-US" sz="2000" dirty="0" smtClean="0"/>
              <a:t>(list, 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){ return </a:t>
            </a:r>
            <a:r>
              <a:rPr lang="en-US" sz="2000" dirty="0" err="1"/>
              <a:t>num</a:t>
            </a:r>
            <a:r>
              <a:rPr lang="en-US" sz="2000" dirty="0"/>
              <a:t> * </a:t>
            </a:r>
            <a:r>
              <a:rPr lang="en-US" sz="2000" dirty="0" smtClean="0"/>
              <a:t>3; </a:t>
            </a:r>
            <a:r>
              <a:rPr lang="en-US" sz="2000" dirty="0"/>
              <a:t>}</a:t>
            </a:r>
            <a:r>
              <a:rPr lang="en-US" sz="2000" dirty="0" smtClean="0"/>
              <a:t>);</a:t>
            </a:r>
          </a:p>
          <a:p>
            <a:pPr algn="l"/>
            <a:r>
              <a:rPr lang="en-US" sz="2000" dirty="0"/>
              <a:t>// returns </a:t>
            </a:r>
            <a:r>
              <a:rPr lang="en-US" sz="2000" dirty="0" smtClean="0"/>
              <a:t>true</a:t>
            </a:r>
          </a:p>
          <a:p>
            <a:pPr algn="l"/>
            <a:r>
              <a:rPr lang="en-US" sz="2000" dirty="0" smtClean="0"/>
              <a:t>_.</a:t>
            </a:r>
            <a:r>
              <a:rPr lang="en-US" sz="2000" dirty="0"/>
              <a:t>every</a:t>
            </a:r>
            <a:r>
              <a:rPr lang="en-US" sz="2000" dirty="0" smtClean="0"/>
              <a:t>([2, 4, 5], 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 { return </a:t>
            </a:r>
            <a:r>
              <a:rPr lang="en-US" sz="2000" dirty="0" err="1"/>
              <a:t>num</a:t>
            </a:r>
            <a:r>
              <a:rPr lang="en-US" sz="2000" dirty="0"/>
              <a:t> % 2 == 0; })</a:t>
            </a:r>
            <a:r>
              <a:rPr lang="en-US" sz="2000" dirty="0" smtClean="0"/>
              <a:t>;</a:t>
            </a:r>
          </a:p>
          <a:p>
            <a:pPr algn="l"/>
            <a:r>
              <a:rPr lang="en-US" sz="2000" dirty="0" smtClean="0"/>
              <a:t>// alternative, returns true</a:t>
            </a:r>
          </a:p>
          <a:p>
            <a:pPr algn="l"/>
            <a:r>
              <a:rPr lang="en-US" sz="2000" dirty="0" smtClean="0"/>
              <a:t>_.chain(list).map(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){ return </a:t>
            </a:r>
            <a:r>
              <a:rPr lang="en-US" sz="2000" dirty="0" err="1"/>
              <a:t>num</a:t>
            </a:r>
            <a:r>
              <a:rPr lang="en-US" sz="2000" dirty="0"/>
              <a:t> * 3; </a:t>
            </a:r>
            <a:r>
              <a:rPr lang="en-US" sz="2000" dirty="0" smtClean="0"/>
              <a:t>})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.every(</a:t>
            </a:r>
            <a:r>
              <a:rPr lang="en-US" sz="2000" dirty="0"/>
              <a:t>function(</a:t>
            </a:r>
            <a:r>
              <a:rPr lang="en-US" sz="2000" dirty="0" err="1"/>
              <a:t>num</a:t>
            </a:r>
            <a:r>
              <a:rPr lang="en-US" sz="2000" dirty="0"/>
              <a:t>) { return </a:t>
            </a:r>
            <a:r>
              <a:rPr lang="en-US" sz="2000" dirty="0" err="1"/>
              <a:t>num</a:t>
            </a:r>
            <a:r>
              <a:rPr lang="en-US" sz="2000" dirty="0"/>
              <a:t> % 2 == 0; });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Orchestrates data and business </a:t>
            </a:r>
            <a:r>
              <a:rPr lang="en-US" sz="2000" dirty="0" smtClean="0"/>
              <a:t>logic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Loads and saves from the </a:t>
            </a:r>
            <a:r>
              <a:rPr lang="en-US" sz="2000" dirty="0" smtClean="0"/>
              <a:t>server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Emits events when data </a:t>
            </a:r>
            <a:r>
              <a:rPr lang="en-US" sz="2000" dirty="0" smtClean="0"/>
              <a:t>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Methods: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Initialize (defaults)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fetch</a:t>
            </a:r>
            <a:r>
              <a:rPr lang="en-US" sz="1600" dirty="0"/>
              <a:t>/parse/save/</a:t>
            </a:r>
            <a:r>
              <a:rPr lang="en-US" sz="1600" dirty="0" smtClean="0"/>
              <a:t>sync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et/set/unset/has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Class pattern – define with extend(), instantiate with 'new'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var</a:t>
            </a:r>
            <a:r>
              <a:rPr lang="en-US" sz="2000" dirty="0"/>
              <a:t> Note = </a:t>
            </a:r>
            <a:r>
              <a:rPr lang="en-US" sz="2000" dirty="0" err="1"/>
              <a:t>Backbone.Model.extend</a:t>
            </a:r>
            <a:r>
              <a:rPr lang="en-US" sz="2000" dirty="0"/>
              <a:t>(</a:t>
            </a:r>
            <a:r>
              <a:rPr lang="en-US" sz="2000" dirty="0" smtClean="0"/>
              <a:t>{ initialize: …  // class values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oneNote</a:t>
            </a:r>
            <a:r>
              <a:rPr lang="en-US" sz="2000" dirty="0" smtClean="0"/>
              <a:t> = new Note({ </a:t>
            </a:r>
            <a:r>
              <a:rPr lang="en-US" sz="2000" dirty="0" err="1" smtClean="0"/>
              <a:t>somethingSpecific</a:t>
            </a:r>
            <a:r>
              <a:rPr lang="en-US" sz="2000" dirty="0" smtClean="0"/>
              <a:t>: … // instance values });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0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Backbone &amp;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Get </a:t>
            </a:r>
            <a:r>
              <a:rPr lang="en-US" sz="2000" dirty="0"/>
              <a:t>familiar with Underscore &amp; functional orientation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Brief </a:t>
            </a:r>
            <a:r>
              <a:rPr lang="en-US" sz="2000" dirty="0"/>
              <a:t>exploration of Backbone Events on a POJO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Dive </a:t>
            </a:r>
            <a:r>
              <a:rPr lang="en-US" sz="2000" dirty="0"/>
              <a:t>into Backbone </a:t>
            </a:r>
            <a:r>
              <a:rPr lang="en-US" sz="20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60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</a:p>
        </p:txBody>
      </p:sp>
    </p:spTree>
    <p:extLst>
      <p:ext uri="{BB962C8B-B14F-4D97-AF65-F5344CB8AC3E}">
        <p14:creationId xmlns:p14="http://schemas.microsoft.com/office/powerpoint/2010/main" val="41167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3970</TotalTime>
  <Words>1371</Words>
  <Application>Microsoft Macintosh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DevelopIntelligence Node &amp; Backbone, Day 3</vt:lpstr>
      <vt:lpstr>Schedule</vt:lpstr>
      <vt:lpstr>Backbone intro: SPA Principles </vt:lpstr>
      <vt:lpstr>Backbone intro: Events</vt:lpstr>
      <vt:lpstr>Backbone intro: Dependencies</vt:lpstr>
      <vt:lpstr>Intro to underscore</vt:lpstr>
      <vt:lpstr>Intro to underscore</vt:lpstr>
      <vt:lpstr>Backbone Models</vt:lpstr>
      <vt:lpstr>Lab: Backbone Models</vt:lpstr>
      <vt:lpstr>Backbone Views</vt:lpstr>
      <vt:lpstr>Backbone Views</vt:lpstr>
      <vt:lpstr>Lab: Let's start a SPA</vt:lpstr>
      <vt:lpstr>Backbone Collections</vt:lpstr>
      <vt:lpstr>Backbone Collections</vt:lpstr>
      <vt:lpstr>Backbone Collections</vt:lpstr>
      <vt:lpstr>Lab: Backbone Collections</vt:lpstr>
      <vt:lpstr>Lab: Backbone Routing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66</cp:revision>
  <dcterms:created xsi:type="dcterms:W3CDTF">2016-05-30T01:39:32Z</dcterms:created>
  <dcterms:modified xsi:type="dcterms:W3CDTF">2016-08-24T04:12:03Z</dcterms:modified>
</cp:coreProperties>
</file>