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544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&amp; Backbone, 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CORS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Set up client-side AJAX call</a:t>
            </a:r>
          </a:p>
          <a:p>
            <a:pPr algn="l"/>
            <a:r>
              <a:rPr lang="en-US" sz="2400" dirty="0"/>
              <a:t> - Implement CORS headers server-</a:t>
            </a:r>
            <a:r>
              <a:rPr lang="en-US" sz="2400" dirty="0" smtClean="0"/>
              <a:t>side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- 90 </a:t>
            </a:r>
            <a:r>
              <a:rPr lang="en-US" sz="2400" dirty="0" err="1" smtClean="0"/>
              <a:t>mins</a:t>
            </a:r>
            <a:r>
              <a:rPr lang="en-US" sz="2400" dirty="0" smtClean="0"/>
              <a:t>, then 15 min break</a:t>
            </a:r>
          </a:p>
        </p:txBody>
      </p:sp>
    </p:spTree>
    <p:extLst>
      <p:ext uri="{BB962C8B-B14F-4D97-AF65-F5344CB8AC3E}">
        <p14:creationId xmlns:p14="http://schemas.microsoft.com/office/powerpoint/2010/main" val="236463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REpresentational</a:t>
            </a:r>
            <a:r>
              <a:rPr lang="en-US" sz="2400" dirty="0" smtClean="0"/>
              <a:t> State Transfer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 style rather than a technology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Allows clients to discover server </a:t>
            </a:r>
            <a:r>
              <a:rPr lang="en-US" sz="2400" dirty="0" smtClean="0"/>
              <a:t>resources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Kind of how the web "just works" – like clicking links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Simple, </a:t>
            </a:r>
            <a:r>
              <a:rPr lang="en-US" sz="2400" dirty="0" err="1" smtClean="0"/>
              <a:t>perfomant</a:t>
            </a:r>
            <a:r>
              <a:rPr lang="en-US" sz="2400" dirty="0" smtClean="0"/>
              <a:t>, scalable, simple, modifiable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Did I mention it's simple? </a:t>
            </a:r>
            <a:r>
              <a:rPr lang="en-US" sz="2400" dirty="0" smtClean="0"/>
              <a:t>Opposite of SOAP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Start </a:t>
            </a:r>
            <a:r>
              <a:rPr lang="en-US" sz="2400" dirty="0" smtClean="0"/>
              <a:t>with a GET to </a:t>
            </a:r>
            <a:r>
              <a:rPr lang="en-US" sz="2400" dirty="0"/>
              <a:t>a base URL, such as </a:t>
            </a:r>
            <a:r>
              <a:rPr lang="en-US" sz="2400" dirty="0" smtClean="0"/>
              <a:t>/resources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Response lists available resources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PUT/POST/DELETE members of the collection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Or GET a collection property as a nested resource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927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Implement a </a:t>
            </a:r>
            <a:r>
              <a:rPr lang="en-US" sz="2400" dirty="0" err="1"/>
              <a:t>RESTful</a:t>
            </a:r>
            <a:r>
              <a:rPr lang="en-US" sz="2400" dirty="0"/>
              <a:t> API server-</a:t>
            </a:r>
            <a:r>
              <a:rPr lang="en-US" sz="2400" dirty="0" smtClean="0"/>
              <a:t>side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- 90 </a:t>
            </a:r>
            <a:r>
              <a:rPr lang="en-US" sz="2400" dirty="0" err="1" smtClean="0"/>
              <a:t>mins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164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Review day </a:t>
            </a:r>
            <a:r>
              <a:rPr lang="en-US" sz="1600" dirty="0" smtClean="0"/>
              <a:t>one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Express </a:t>
            </a:r>
            <a:r>
              <a:rPr lang="en-US" sz="1600" dirty="0" err="1" smtClean="0"/>
              <a:t>Erro</a:t>
            </a:r>
            <a:r>
              <a:rPr lang="en-US" sz="1600" dirty="0" smtClean="0"/>
              <a:t> Handling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Error handling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Express Views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convert routes to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lunch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CORS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CORS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err="1"/>
              <a:t>RESTful</a:t>
            </a:r>
            <a:r>
              <a:rPr lang="en-US" sz="1600" dirty="0"/>
              <a:t> </a:t>
            </a:r>
            <a:r>
              <a:rPr lang="en-US" sz="1600" dirty="0" smtClean="0"/>
              <a:t>APIs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Implement a </a:t>
            </a:r>
            <a:r>
              <a:rPr lang="en-US" sz="1600" dirty="0" err="1"/>
              <a:t>RESTful</a:t>
            </a:r>
            <a:r>
              <a:rPr lang="en-US" sz="1600" dirty="0"/>
              <a:t> </a:t>
            </a:r>
            <a:r>
              <a:rPr lang="en-US" sz="1600" dirty="0" smtClean="0"/>
              <a:t>API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Express 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Error handler functions get four arguments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Error, Request, Response, Next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Define error handlers last, after other </a:t>
            </a:r>
            <a:r>
              <a:rPr lang="en-US" sz="2000" dirty="0" err="1" smtClean="0"/>
              <a:t>app.use</a:t>
            </a:r>
            <a:r>
              <a:rPr lang="en-US" sz="2000" dirty="0" smtClean="0"/>
              <a:t>() and routes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bodyParser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methodOverride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logErrors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clientErrorHandler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errorHandler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320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Write error handlers</a:t>
            </a:r>
          </a:p>
          <a:p>
            <a:pPr algn="l"/>
            <a:r>
              <a:rPr lang="en-US" sz="2400" dirty="0"/>
              <a:t> - Explore effective error handling </a:t>
            </a:r>
            <a:r>
              <a:rPr lang="en-US" sz="2400" dirty="0" smtClean="0"/>
              <a:t>structure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- 60 </a:t>
            </a:r>
            <a:r>
              <a:rPr lang="en-US" sz="2400" dirty="0" err="1" smtClean="0"/>
              <a:t>mins</a:t>
            </a:r>
            <a:r>
              <a:rPr lang="en-US" sz="2400" dirty="0" smtClean="0"/>
              <a:t>, then 15 min break</a:t>
            </a:r>
          </a:p>
        </p:txBody>
      </p:sp>
    </p:spTree>
    <p:extLst>
      <p:ext uri="{BB962C8B-B14F-4D97-AF65-F5344CB8AC3E}">
        <p14:creationId xmlns:p14="http://schemas.microsoft.com/office/powerpoint/2010/main" val="201629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Express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Express is not an MVC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"Views" are routes that are matched to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First, configure a template engine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app.set</a:t>
            </a:r>
            <a:r>
              <a:rPr lang="en-US" sz="2400" dirty="0"/>
              <a:t>('view engine', 'mustache');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Then call render with a file name and template data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algn="l"/>
            <a:r>
              <a:rPr lang="en-US" sz="2400" dirty="0" err="1"/>
              <a:t>app.get</a:t>
            </a:r>
            <a:r>
              <a:rPr lang="en-US" sz="2400" dirty="0"/>
              <a:t>('</a:t>
            </a:r>
            <a:r>
              <a:rPr lang="en-US" sz="2400" dirty="0" smtClean="0"/>
              <a:t>/user-info'</a:t>
            </a:r>
            <a:r>
              <a:rPr lang="en-US" sz="2400" dirty="0"/>
              <a:t>, function (</a:t>
            </a:r>
            <a:r>
              <a:rPr lang="en-US" sz="2400" dirty="0" err="1"/>
              <a:t>req</a:t>
            </a:r>
            <a:r>
              <a:rPr lang="en-US" sz="2400" dirty="0"/>
              <a:t>, res) {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res.render</a:t>
            </a:r>
            <a:r>
              <a:rPr lang="en-US" sz="2400" dirty="0"/>
              <a:t>(</a:t>
            </a:r>
            <a:r>
              <a:rPr lang="en-US" sz="2400" dirty="0" smtClean="0"/>
              <a:t>'</a:t>
            </a:r>
            <a:r>
              <a:rPr lang="en-US" sz="2400" dirty="0" err="1" smtClean="0"/>
              <a:t>userInfo</a:t>
            </a:r>
            <a:r>
              <a:rPr lang="en-US" sz="2400" dirty="0" smtClean="0"/>
              <a:t>'</a:t>
            </a:r>
            <a:r>
              <a:rPr lang="en-US" sz="2400" dirty="0"/>
              <a:t>, { </a:t>
            </a:r>
            <a:r>
              <a:rPr lang="en-US" sz="2400" dirty="0" smtClean="0"/>
              <a:t>name: 'Ted'</a:t>
            </a:r>
            <a:r>
              <a:rPr lang="en-US" sz="2400" dirty="0"/>
              <a:t>, </a:t>
            </a:r>
            <a:r>
              <a:rPr lang="en-US" sz="2400" dirty="0" smtClean="0"/>
              <a:t>joined: '10/14/14'</a:t>
            </a:r>
            <a:r>
              <a:rPr lang="en-US" sz="2400" dirty="0"/>
              <a:t>});</a:t>
            </a:r>
          </a:p>
          <a:p>
            <a:pPr algn="l"/>
            <a:r>
              <a:rPr lang="en-US" sz="2400" dirty="0"/>
              <a:t>})</a:t>
            </a:r>
            <a:r>
              <a:rPr lang="en-US" sz="2400" dirty="0" smtClean="0"/>
              <a:t>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570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Express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Mustache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Name comes from the resemblance of curly brackets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Plain values get replaced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Various helpers exist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We'll use Mustache now because it works out of the box with Express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Handlebars is more popular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algn="l"/>
            <a:r>
              <a:rPr lang="pt-BR" sz="2400" dirty="0"/>
              <a:t>{</a:t>
            </a:r>
            <a:r>
              <a:rPr lang="pt-BR" sz="2400" dirty="0" smtClean="0"/>
              <a:t>{ #</a:t>
            </a:r>
            <a:r>
              <a:rPr lang="pt-BR" sz="2400" dirty="0" err="1" smtClean="0"/>
              <a:t>repo</a:t>
            </a:r>
            <a:r>
              <a:rPr lang="pt-BR" sz="2400" dirty="0" smtClean="0"/>
              <a:t> }</a:t>
            </a:r>
            <a:r>
              <a:rPr lang="pt-BR" sz="2400" dirty="0"/>
              <a:t>}</a:t>
            </a:r>
          </a:p>
          <a:p>
            <a:pPr algn="l"/>
            <a:r>
              <a:rPr lang="pt-BR" sz="2400" dirty="0"/>
              <a:t>  &lt;</a:t>
            </a:r>
            <a:r>
              <a:rPr lang="pt-BR" sz="2400" dirty="0" err="1"/>
              <a:t>b</a:t>
            </a:r>
            <a:r>
              <a:rPr lang="pt-BR" sz="2400" dirty="0"/>
              <a:t>&gt;{</a:t>
            </a:r>
            <a:r>
              <a:rPr lang="pt-BR" sz="2400" dirty="0" smtClean="0"/>
              <a:t>{  </a:t>
            </a:r>
            <a:r>
              <a:rPr lang="pt-BR" sz="2400" dirty="0" err="1" smtClean="0"/>
              <a:t>name</a:t>
            </a:r>
            <a:r>
              <a:rPr lang="pt-BR" sz="2400" dirty="0" smtClean="0"/>
              <a:t> }} </a:t>
            </a:r>
            <a:r>
              <a:rPr lang="pt-BR" sz="2400" dirty="0" err="1" smtClean="0"/>
              <a:t>joined</a:t>
            </a:r>
            <a:r>
              <a:rPr lang="pt-BR" sz="2400" dirty="0" smtClean="0"/>
              <a:t> {{ </a:t>
            </a:r>
            <a:r>
              <a:rPr lang="pt-BR" sz="2400" dirty="0" err="1" smtClean="0"/>
              <a:t>joined</a:t>
            </a:r>
            <a:r>
              <a:rPr lang="pt-BR" sz="2400" dirty="0" smtClean="0"/>
              <a:t> }}&lt;</a:t>
            </a:r>
            <a:r>
              <a:rPr lang="pt-BR" sz="2400" dirty="0"/>
              <a:t>/</a:t>
            </a:r>
            <a:r>
              <a:rPr lang="pt-BR" sz="2400" dirty="0" err="1"/>
              <a:t>b</a:t>
            </a:r>
            <a:r>
              <a:rPr lang="pt-BR" sz="2400" dirty="0"/>
              <a:t>&gt;</a:t>
            </a:r>
          </a:p>
          <a:p>
            <a:pPr algn="l"/>
            <a:r>
              <a:rPr lang="pt-BR" sz="2400" dirty="0"/>
              <a:t>{{</a:t>
            </a:r>
            <a:r>
              <a:rPr lang="pt-BR" sz="2400" dirty="0" smtClean="0"/>
              <a:t>/ </a:t>
            </a:r>
            <a:r>
              <a:rPr lang="pt-BR" sz="2400" dirty="0" err="1" smtClean="0"/>
              <a:t>repo</a:t>
            </a:r>
            <a:r>
              <a:rPr lang="pt-BR" sz="2400" dirty="0" smtClean="0"/>
              <a:t> }</a:t>
            </a:r>
            <a:r>
              <a:rPr lang="pt-BR" sz="2400" dirty="0"/>
              <a:t>}</a:t>
            </a:r>
          </a:p>
          <a:p>
            <a:pPr algn="l"/>
            <a:r>
              <a:rPr lang="pt-BR" sz="2400" dirty="0"/>
              <a:t>{</a:t>
            </a:r>
            <a:r>
              <a:rPr lang="pt-BR" sz="2400" dirty="0" smtClean="0"/>
              <a:t>{ ^</a:t>
            </a:r>
            <a:r>
              <a:rPr lang="pt-BR" sz="2400" dirty="0" err="1" smtClean="0"/>
              <a:t>repo</a:t>
            </a:r>
            <a:r>
              <a:rPr lang="pt-BR" sz="2400" dirty="0" smtClean="0"/>
              <a:t> }</a:t>
            </a:r>
            <a:r>
              <a:rPr lang="pt-BR" sz="2400" dirty="0"/>
              <a:t>}</a:t>
            </a:r>
          </a:p>
          <a:p>
            <a:pPr algn="l"/>
            <a:r>
              <a:rPr lang="pt-BR" sz="2400" dirty="0"/>
              <a:t>  No </a:t>
            </a:r>
            <a:r>
              <a:rPr lang="pt-BR" sz="2400" dirty="0" err="1"/>
              <a:t>repos</a:t>
            </a:r>
            <a:r>
              <a:rPr lang="pt-BR" sz="2400" dirty="0"/>
              <a:t> :(</a:t>
            </a:r>
          </a:p>
          <a:p>
            <a:pPr algn="l"/>
            <a:r>
              <a:rPr lang="pt-BR" sz="2400" dirty="0"/>
              <a:t>{</a:t>
            </a:r>
            <a:r>
              <a:rPr lang="pt-BR" sz="2400" dirty="0" smtClean="0"/>
              <a:t>{ /</a:t>
            </a:r>
            <a:r>
              <a:rPr lang="pt-BR" sz="2400" dirty="0" err="1" smtClean="0"/>
              <a:t>repo</a:t>
            </a:r>
            <a:r>
              <a:rPr lang="pt-BR" sz="2400" dirty="0" smtClean="0"/>
              <a:t> }</a:t>
            </a:r>
            <a:r>
              <a:rPr lang="pt-BR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40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Express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Update routes to use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60 </a:t>
            </a:r>
            <a:r>
              <a:rPr lang="en-US" sz="2400" dirty="0" err="1" smtClean="0"/>
              <a:t>mins</a:t>
            </a:r>
            <a:r>
              <a:rPr lang="en-US" sz="2400" dirty="0" smtClean="0"/>
              <a:t>, then lunch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7200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Cross-Origin Resource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Background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Same Origin Policy implemented for security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Netscape Navigator 2 in </a:t>
            </a:r>
            <a:r>
              <a:rPr lang="en-US" sz="2400" dirty="0" smtClean="0"/>
              <a:t>1995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Protocol, host, port have to match to access resources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Many workarounds (hacks) developed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but CORS is The Right Way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361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Cross-Origin Resource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How it works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Browser (client domain) sends request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Based on client domain, server may respond with error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Or respond with </a:t>
            </a:r>
            <a:r>
              <a:rPr lang="en-US" sz="2400" dirty="0" smtClean="0"/>
              <a:t>Access</a:t>
            </a:r>
            <a:r>
              <a:rPr lang="en-US" sz="2400" dirty="0"/>
              <a:t>-Control-Allow-</a:t>
            </a:r>
            <a:r>
              <a:rPr lang="en-US" sz="2400" dirty="0" smtClean="0"/>
              <a:t>Origin header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Listing acceptable origin sites (or wildcard for all)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Browser will allow access if ACAO matches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Except if *, no credentials allowed (HTTPS, SSL, cookies,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In some cases, browser may need to </a:t>
            </a:r>
            <a:r>
              <a:rPr lang="en-US" sz="2400" dirty="0" smtClean="0"/>
              <a:t>pre-send </a:t>
            </a:r>
            <a:r>
              <a:rPr lang="en-US" sz="2400" dirty="0"/>
              <a:t>HTTP OPTIONS 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aka "</a:t>
            </a:r>
            <a:r>
              <a:rPr lang="en-US" sz="2400" dirty="0" err="1" smtClean="0"/>
              <a:t>preflighting</a:t>
            </a:r>
            <a:r>
              <a:rPr lang="en-US" sz="2400" dirty="0" smtClean="0"/>
              <a:t>", server responds with available resources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964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3982</TotalTime>
  <Words>573</Words>
  <Application>Microsoft Macintosh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DevelopIntelligence Node &amp; Backbone, Day 2</vt:lpstr>
      <vt:lpstr>Schedule</vt:lpstr>
      <vt:lpstr>Express Error handling</vt:lpstr>
      <vt:lpstr>Lab: Error handlers</vt:lpstr>
      <vt:lpstr>Express Views</vt:lpstr>
      <vt:lpstr>Express Views</vt:lpstr>
      <vt:lpstr>Lab: Express Views</vt:lpstr>
      <vt:lpstr>Cross-Origin Resource Sharing</vt:lpstr>
      <vt:lpstr>Cross-Origin Resource Sharing</vt:lpstr>
      <vt:lpstr>Lab: CORS</vt:lpstr>
      <vt:lpstr>RESTful APIs</vt:lpstr>
      <vt:lpstr>Lab: RESTful API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66</cp:revision>
  <dcterms:created xsi:type="dcterms:W3CDTF">2016-05-30T01:39:32Z</dcterms:created>
  <dcterms:modified xsi:type="dcterms:W3CDTF">2016-08-24T04:03:54Z</dcterms:modified>
</cp:coreProperties>
</file>