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0" d="100"/>
          <a:sy n="80" d="100"/>
        </p:scale>
        <p:origin x="-400" y="-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8/24/16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DevelopIntelligence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Node &amp; Backbone, Day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1252"/>
            <a:ext cx="6400800" cy="997547"/>
          </a:xfrm>
        </p:spPr>
        <p:txBody>
          <a:bodyPr/>
          <a:lstStyle/>
          <a:p>
            <a:r>
              <a:rPr lang="en-US" dirty="0" smtClean="0"/>
              <a:t>Elias Carlston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873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Karma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Test runner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Tests have to get run to have any benefit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Tests should be split into separate files like any other code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You're not </a:t>
            </a:r>
            <a:r>
              <a:rPr lang="en-US" sz="2000" dirty="0" err="1" smtClean="0"/>
              <a:t>gonna</a:t>
            </a:r>
            <a:r>
              <a:rPr lang="en-US" sz="2000" dirty="0" smtClean="0"/>
              <a:t> execute a bunch of files 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Karma handles it 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Set up a </a:t>
            </a:r>
            <a:r>
              <a:rPr lang="en-US" sz="2000" dirty="0" err="1" smtClean="0"/>
              <a:t>config</a:t>
            </a:r>
            <a:r>
              <a:rPr lang="en-US" sz="2000" dirty="0" smtClean="0"/>
              <a:t> file and let it rip</a:t>
            </a:r>
          </a:p>
        </p:txBody>
      </p:sp>
    </p:spTree>
    <p:extLst>
      <p:ext uri="{BB962C8B-B14F-4D97-AF65-F5344CB8AC3E}">
        <p14:creationId xmlns:p14="http://schemas.microsoft.com/office/powerpoint/2010/main" val="3253857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Lab: Karma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err="1" smtClean="0"/>
              <a:t>npm</a:t>
            </a:r>
            <a:r>
              <a:rPr lang="en-US" sz="2000" dirty="0" smtClean="0"/>
              <a:t> install karma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Set up Karma </a:t>
            </a:r>
            <a:r>
              <a:rPr lang="en-US" sz="2000" dirty="0" err="1" smtClean="0"/>
              <a:t>config</a:t>
            </a:r>
            <a:endParaRPr lang="en-US" sz="2000" dirty="0" smtClean="0"/>
          </a:p>
          <a:p>
            <a:pPr marL="342900" indent="-342900" algn="l">
              <a:buFont typeface="Arial"/>
              <a:buChar char="•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544703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1600" dirty="0" smtClean="0"/>
              <a:t>Review day three</a:t>
            </a:r>
          </a:p>
          <a:p>
            <a:pPr marL="342900" indent="-342900" algn="l">
              <a:buFont typeface="Arial"/>
              <a:buChar char="•"/>
            </a:pPr>
            <a:r>
              <a:rPr lang="en-US" sz="1600" dirty="0"/>
              <a:t>HTML5 Forms and </a:t>
            </a:r>
            <a:r>
              <a:rPr lang="en-US" sz="1600" dirty="0" smtClean="0"/>
              <a:t>Validation</a:t>
            </a:r>
          </a:p>
          <a:p>
            <a:pPr marL="342900" indent="-342900" algn="l">
              <a:buFont typeface="Arial"/>
              <a:buChar char="•"/>
            </a:pPr>
            <a:r>
              <a:rPr lang="en-US" sz="1600" dirty="0" smtClean="0"/>
              <a:t>Lab: Explore HTML5 forms</a:t>
            </a:r>
          </a:p>
          <a:p>
            <a:pPr marL="342900" indent="-342900" algn="l">
              <a:buFont typeface="Arial"/>
              <a:buChar char="•"/>
            </a:pPr>
            <a:r>
              <a:rPr lang="en-US" sz="1600" dirty="0" smtClean="0"/>
              <a:t>( break )</a:t>
            </a:r>
          </a:p>
          <a:p>
            <a:pPr marL="342900" indent="-342900" algn="l">
              <a:buFont typeface="Arial"/>
              <a:buChar char="•"/>
            </a:pPr>
            <a:r>
              <a:rPr lang="en-US" sz="1600" dirty="0" smtClean="0"/>
              <a:t>Lab: Connect form to server</a:t>
            </a:r>
          </a:p>
          <a:p>
            <a:pPr marL="342900" indent="-342900" algn="l">
              <a:buFont typeface="Arial"/>
              <a:buChar char="•"/>
            </a:pPr>
            <a:r>
              <a:rPr lang="en-US" sz="1600" dirty="0" smtClean="0"/>
              <a:t>( lunch )</a:t>
            </a:r>
          </a:p>
          <a:p>
            <a:pPr marL="342900" indent="-342900" algn="l">
              <a:buFont typeface="Arial"/>
              <a:buChar char="•"/>
            </a:pPr>
            <a:r>
              <a:rPr lang="en-US" sz="1600" dirty="0" smtClean="0"/>
              <a:t>Intro to Jasmine</a:t>
            </a:r>
          </a:p>
          <a:p>
            <a:pPr marL="342900" indent="-342900" algn="l">
              <a:buFont typeface="Arial"/>
              <a:buChar char="•"/>
            </a:pPr>
            <a:r>
              <a:rPr lang="en-US" sz="1600" dirty="0" smtClean="0"/>
              <a:t>Lab: Explore Jasmine</a:t>
            </a:r>
          </a:p>
          <a:p>
            <a:pPr marL="342900" indent="-342900" algn="l">
              <a:buFont typeface="Arial"/>
              <a:buChar char="•"/>
            </a:pPr>
            <a:r>
              <a:rPr lang="en-US" sz="1600" dirty="0" smtClean="0"/>
              <a:t>Karma</a:t>
            </a:r>
          </a:p>
          <a:p>
            <a:pPr marL="342900" indent="-342900" algn="l">
              <a:buFont typeface="Arial"/>
              <a:buChar char="•"/>
            </a:pPr>
            <a:r>
              <a:rPr lang="en-US" sz="1600" dirty="0" smtClean="0"/>
              <a:t>Lab: Automation with Karma</a:t>
            </a:r>
          </a:p>
          <a:p>
            <a:pPr marL="342900" indent="-342900" algn="l">
              <a:buFont typeface="Arial"/>
              <a:buChar char="•"/>
            </a:pPr>
            <a:r>
              <a:rPr lang="en-US" sz="1600" dirty="0" smtClean="0"/>
              <a:t>( break )</a:t>
            </a:r>
          </a:p>
          <a:p>
            <a:pPr marL="342900" indent="-342900" algn="l">
              <a:buFont typeface="Arial"/>
              <a:buChar char="•"/>
            </a:pPr>
            <a:r>
              <a:rPr lang="en-US" sz="1600" dirty="0" smtClean="0"/>
              <a:t>Discussion, continue Lab</a:t>
            </a:r>
          </a:p>
          <a:p>
            <a:pPr marL="342900" indent="-342900" algn="l">
              <a:buFont typeface="Arial"/>
              <a:buChar char="•"/>
            </a:pPr>
            <a:r>
              <a:rPr lang="en-US" sz="1600" dirty="0" smtClean="0"/>
              <a:t>Wrap </a:t>
            </a:r>
            <a:r>
              <a:rPr lang="en-US" sz="1600" dirty="0" smtClean="0"/>
              <a:t>up</a:t>
            </a:r>
            <a:endParaRPr lang="en-US" sz="1600" dirty="0"/>
          </a:p>
          <a:p>
            <a:pPr marL="342900" indent="-342900" algn="l">
              <a:buFont typeface="Arial"/>
              <a:buChar char="•"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184490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HTML5 Forms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Quick refresher/quiz on HTML forms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What is HTML5?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New input types. Super useful ones: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URL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email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Number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Dates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Validation attributes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Pattern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Required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min/max/step</a:t>
            </a:r>
          </a:p>
        </p:txBody>
      </p:sp>
    </p:spTree>
    <p:extLst>
      <p:ext uri="{BB962C8B-B14F-4D97-AF65-F5344CB8AC3E}">
        <p14:creationId xmlns:p14="http://schemas.microsoft.com/office/powerpoint/2010/main" val="4233359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HTML5 Forms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CSS3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/>
              <a:t>:valid and :</a:t>
            </a:r>
            <a:r>
              <a:rPr lang="en-US" sz="1600" dirty="0" smtClean="0"/>
              <a:t>invalid</a:t>
            </a:r>
            <a:endParaRPr lang="en-US" sz="1600" dirty="0"/>
          </a:p>
          <a:p>
            <a:pPr marL="800100" lvl="1" indent="-342900" algn="l">
              <a:buFont typeface="Arial"/>
              <a:buChar char="•"/>
            </a:pPr>
            <a:r>
              <a:rPr lang="en-US" sz="1600" dirty="0"/>
              <a:t>:required and :</a:t>
            </a:r>
            <a:r>
              <a:rPr lang="en-US" sz="1600" dirty="0" smtClean="0"/>
              <a:t>optional</a:t>
            </a:r>
            <a:endParaRPr lang="en-US" sz="1600" dirty="0"/>
          </a:p>
          <a:p>
            <a:pPr marL="800100" lvl="1" indent="-342900" algn="l">
              <a:buFont typeface="Arial"/>
              <a:buChar char="•"/>
            </a:pPr>
            <a:r>
              <a:rPr lang="en-US" sz="1600" dirty="0"/>
              <a:t>:in-range and :out-of-</a:t>
            </a:r>
            <a:r>
              <a:rPr lang="en-US" sz="1600" dirty="0" smtClean="0"/>
              <a:t>range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APIs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err="1" smtClean="0"/>
              <a:t>stepUp</a:t>
            </a:r>
            <a:r>
              <a:rPr lang="en-US" sz="1600" dirty="0" smtClean="0"/>
              <a:t>/</a:t>
            </a:r>
            <a:r>
              <a:rPr lang="en-US" sz="1600" dirty="0" err="1" smtClean="0"/>
              <a:t>stepDown</a:t>
            </a:r>
            <a:endParaRPr lang="en-US" sz="1600" dirty="0"/>
          </a:p>
          <a:p>
            <a:pPr marL="800100" lvl="1" indent="-342900" algn="l">
              <a:buFont typeface="Arial"/>
              <a:buChar char="•"/>
            </a:pPr>
            <a:r>
              <a:rPr lang="en-US" sz="1600" dirty="0" err="1" smtClean="0"/>
              <a:t>valueAsNumber</a:t>
            </a:r>
            <a:r>
              <a:rPr lang="en-US" sz="1600" dirty="0"/>
              <a:t>/</a:t>
            </a:r>
            <a:r>
              <a:rPr lang="en-US" sz="1600" dirty="0" err="1" smtClean="0"/>
              <a:t>valueAsDate</a:t>
            </a:r>
            <a:endParaRPr lang="en-US" sz="1600" dirty="0" smtClean="0"/>
          </a:p>
          <a:p>
            <a:pPr marL="800100" lvl="1" indent="-342900" algn="l">
              <a:buFont typeface="Arial"/>
              <a:buChar char="•"/>
            </a:pPr>
            <a:r>
              <a:rPr lang="en-US" sz="1600" dirty="0" err="1"/>
              <a:t>FormData</a:t>
            </a:r>
            <a:r>
              <a:rPr lang="en-US" sz="1600" dirty="0"/>
              <a:t> </a:t>
            </a:r>
            <a:r>
              <a:rPr lang="en-US" sz="1600" dirty="0" smtClean="0"/>
              <a:t>Object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err="1" smtClean="0"/>
              <a:t>willValidate</a:t>
            </a:r>
            <a:r>
              <a:rPr lang="en-US" sz="1600" dirty="0" smtClean="0"/>
              <a:t>/</a:t>
            </a:r>
            <a:r>
              <a:rPr lang="en-US" sz="1600" dirty="0" err="1" smtClean="0"/>
              <a:t>checkValidity</a:t>
            </a:r>
            <a:r>
              <a:rPr lang="en-US" sz="1600" dirty="0" smtClean="0"/>
              <a:t>/validity/</a:t>
            </a:r>
            <a:r>
              <a:rPr lang="en-US" sz="1600" dirty="0" err="1" smtClean="0"/>
              <a:t>validationMessage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377129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Lab: HTML5 Forms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 - Explore HTML5 </a:t>
            </a:r>
            <a:r>
              <a:rPr lang="en-US" sz="2000" dirty="0" smtClean="0"/>
              <a:t>forms</a:t>
            </a:r>
          </a:p>
          <a:p>
            <a:pPr algn="l"/>
            <a:r>
              <a:rPr lang="en-US" sz="2000" dirty="0"/>
              <a:t> </a:t>
            </a:r>
            <a:r>
              <a:rPr lang="en-US" sz="2000" dirty="0" smtClean="0"/>
              <a:t>- 90 </a:t>
            </a:r>
            <a:r>
              <a:rPr lang="en-US" sz="2000" dirty="0" err="1" smtClean="0"/>
              <a:t>mins</a:t>
            </a:r>
            <a:r>
              <a:rPr lang="en-US" sz="2000" dirty="0" smtClean="0"/>
              <a:t>, then 15 min break</a:t>
            </a:r>
          </a:p>
        </p:txBody>
      </p:sp>
    </p:spTree>
    <p:extLst>
      <p:ext uri="{BB962C8B-B14F-4D97-AF65-F5344CB8AC3E}">
        <p14:creationId xmlns:p14="http://schemas.microsoft.com/office/powerpoint/2010/main" val="3323379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Lab: HTML5 Forms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 - </a:t>
            </a:r>
            <a:r>
              <a:rPr lang="en-US" sz="2000" dirty="0" smtClean="0"/>
              <a:t>Connect form to server</a:t>
            </a:r>
          </a:p>
          <a:p>
            <a:pPr algn="l"/>
            <a:r>
              <a:rPr lang="en-US" sz="2000" dirty="0"/>
              <a:t> </a:t>
            </a:r>
            <a:r>
              <a:rPr lang="en-US" sz="2000" dirty="0" smtClean="0"/>
              <a:t>- 60 </a:t>
            </a:r>
            <a:r>
              <a:rPr lang="en-US" sz="2000" dirty="0" err="1" smtClean="0"/>
              <a:t>mins</a:t>
            </a:r>
            <a:r>
              <a:rPr lang="en-US" sz="2000" dirty="0" smtClean="0"/>
              <a:t>, then lunch</a:t>
            </a:r>
          </a:p>
        </p:txBody>
      </p:sp>
    </p:spTree>
    <p:extLst>
      <p:ext uri="{BB962C8B-B14F-4D97-AF65-F5344CB8AC3E}">
        <p14:creationId xmlns:p14="http://schemas.microsoft.com/office/powerpoint/2010/main" val="2270034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Jasmine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Behavior Driven Development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Aims to describe code as well as test it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Do setup, then make assertions</a:t>
            </a:r>
          </a:p>
          <a:p>
            <a:pPr marL="342900" indent="-342900" algn="l">
              <a:buFont typeface="Arial"/>
              <a:buChar char="•"/>
            </a:pPr>
            <a:endParaRPr lang="en-US" sz="2000" dirty="0"/>
          </a:p>
          <a:p>
            <a:pPr algn="l"/>
            <a:r>
              <a:rPr lang="en-US" sz="2000" dirty="0"/>
              <a:t>describe</a:t>
            </a:r>
            <a:r>
              <a:rPr lang="en-US" sz="2000" dirty="0" smtClean="0"/>
              <a:t>( '</a:t>
            </a:r>
            <a:r>
              <a:rPr lang="en-US" sz="2000" dirty="0"/>
              <a:t>Hello world', function() {</a:t>
            </a:r>
          </a:p>
          <a:p>
            <a:pPr algn="l"/>
            <a:r>
              <a:rPr lang="en-US" sz="2000" dirty="0"/>
              <a:t>  it</a:t>
            </a:r>
            <a:r>
              <a:rPr lang="en-US" sz="2000" dirty="0" smtClean="0"/>
              <a:t>( '</a:t>
            </a:r>
            <a:r>
              <a:rPr lang="en-US" sz="2000" dirty="0"/>
              <a:t>says hello', function() {</a:t>
            </a:r>
          </a:p>
          <a:p>
            <a:pPr algn="l"/>
            <a:r>
              <a:rPr lang="en-US" sz="2000" dirty="0"/>
              <a:t>    expect</a:t>
            </a:r>
            <a:r>
              <a:rPr lang="en-US" sz="2000" dirty="0" smtClean="0"/>
              <a:t>( </a:t>
            </a:r>
            <a:r>
              <a:rPr lang="en-US" sz="2000" dirty="0" err="1" smtClean="0"/>
              <a:t>helloWorld</a:t>
            </a:r>
            <a:r>
              <a:rPr lang="en-US" sz="2000" dirty="0"/>
              <a:t>(</a:t>
            </a:r>
            <a:r>
              <a:rPr lang="en-US" sz="2000" dirty="0" smtClean="0"/>
              <a:t>) )</a:t>
            </a:r>
            <a:r>
              <a:rPr lang="en-US" sz="2000" dirty="0"/>
              <a:t>.</a:t>
            </a:r>
            <a:r>
              <a:rPr lang="en-US" sz="2000" dirty="0" err="1"/>
              <a:t>toEqual</a:t>
            </a:r>
            <a:r>
              <a:rPr lang="en-US" sz="2000" dirty="0" smtClean="0"/>
              <a:t>( '</a:t>
            </a:r>
            <a:r>
              <a:rPr lang="en-US" sz="2000" dirty="0"/>
              <a:t>Hello world</a:t>
            </a:r>
            <a:r>
              <a:rPr lang="en-US" sz="2000" dirty="0" smtClean="0"/>
              <a:t>!' )</a:t>
            </a:r>
            <a:r>
              <a:rPr lang="en-US" sz="2000" dirty="0"/>
              <a:t>;</a:t>
            </a:r>
          </a:p>
          <a:p>
            <a:pPr algn="l"/>
            <a:r>
              <a:rPr lang="en-US" sz="2000" dirty="0"/>
              <a:t>  });</a:t>
            </a:r>
          </a:p>
          <a:p>
            <a:pPr algn="l"/>
            <a:r>
              <a:rPr lang="en-US" sz="2000" dirty="0"/>
              <a:t>});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490822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Jasmine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What makes a good test?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Robust: shouldn't fail all the time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Meaningful: should </a:t>
            </a:r>
            <a:r>
              <a:rPr lang="en-US" sz="2000" dirty="0" smtClean="0"/>
              <a:t>fail once in a while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Repeatable: same results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Independent: only test one thing, order shouldn't matter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Clear: it should be obvious what the test does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543318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Lab: Explore Jasmine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err="1" smtClean="0"/>
              <a:t>npm</a:t>
            </a:r>
            <a:r>
              <a:rPr lang="en-US" sz="2000" dirty="0" smtClean="0"/>
              <a:t> install jasmine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Write a test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Run from the command line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Repeat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23115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4005</TotalTime>
  <Words>340</Words>
  <Application>Microsoft Macintosh PowerPoint</Application>
  <PresentationFormat>On-screen Show (4:3)</PresentationFormat>
  <Paragraphs>76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 Black </vt:lpstr>
      <vt:lpstr>DevelopIntelligence Node &amp; Backbone, Day 4</vt:lpstr>
      <vt:lpstr>Schedule</vt:lpstr>
      <vt:lpstr>HTML5 Forms</vt:lpstr>
      <vt:lpstr>HTML5 Forms</vt:lpstr>
      <vt:lpstr>Lab: HTML5 Forms</vt:lpstr>
      <vt:lpstr>Lab: HTML5 Forms</vt:lpstr>
      <vt:lpstr>Jasmine</vt:lpstr>
      <vt:lpstr>Jasmine</vt:lpstr>
      <vt:lpstr>Lab: Explore Jasmine</vt:lpstr>
      <vt:lpstr>Karma</vt:lpstr>
      <vt:lpstr>Lab: Karma</vt:lpstr>
    </vt:vector>
  </TitlesOfParts>
  <Company>eliasjames.com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Elias Carlston</dc:creator>
  <cp:lastModifiedBy>Elias Carlston</cp:lastModifiedBy>
  <cp:revision>70</cp:revision>
  <dcterms:created xsi:type="dcterms:W3CDTF">2016-05-30T01:39:32Z</dcterms:created>
  <dcterms:modified xsi:type="dcterms:W3CDTF">2016-08-24T04:52:32Z</dcterms:modified>
</cp:coreProperties>
</file>