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5" r:id="rId5"/>
    <p:sldId id="284" r:id="rId6"/>
    <p:sldId id="286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 day two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Backbone Collections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Backbone </a:t>
            </a:r>
            <a:r>
              <a:rPr lang="en-US" sz="1600" dirty="0"/>
              <a:t>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continue 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lunch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Backbone Routing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</a:t>
            </a:r>
            <a:r>
              <a:rPr lang="en-US" sz="1600" dirty="0"/>
              <a:t>Backbone </a:t>
            </a:r>
            <a:r>
              <a:rPr lang="en-US" sz="1600" dirty="0" smtClean="0"/>
              <a:t>Routing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continue Routing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Models : Collection :: Database rows : </a:t>
            </a:r>
            <a:r>
              <a:rPr lang="en-US" sz="2000" dirty="0" smtClean="0"/>
              <a:t>tables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Implemented on top of Underscore 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Underscore functions to process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beatles</a:t>
            </a:r>
            <a:r>
              <a:rPr lang="en-US" sz="2000" dirty="0" smtClean="0"/>
              <a:t> = </a:t>
            </a:r>
            <a:r>
              <a:rPr lang="en-US" sz="2000" dirty="0"/>
              <a:t>new </a:t>
            </a:r>
            <a:r>
              <a:rPr lang="en-US" sz="2000" dirty="0" err="1"/>
              <a:t>Backbone.Collection</a:t>
            </a:r>
            <a:r>
              <a:rPr lang="en-US" sz="2000" dirty="0"/>
              <a:t>([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"John"</a:t>
            </a:r>
            <a:r>
              <a:rPr lang="en-US" sz="2000" dirty="0"/>
              <a:t>, </a:t>
            </a:r>
            <a:r>
              <a:rPr lang="en-US" sz="2000" dirty="0" smtClean="0"/>
              <a:t>      hands: "Strings"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"Paul"</a:t>
            </a:r>
            <a:r>
              <a:rPr lang="en-US" sz="2000" dirty="0"/>
              <a:t>, </a:t>
            </a:r>
            <a:r>
              <a:rPr lang="en-US" sz="2000" dirty="0" smtClean="0"/>
              <a:t>       hands: "</a:t>
            </a:r>
            <a:r>
              <a:rPr lang="en-US" sz="2000" dirty="0"/>
              <a:t>Strings</a:t>
            </a:r>
            <a:r>
              <a:rPr lang="en-US" sz="2000" dirty="0" smtClean="0"/>
              <a:t>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"George"</a:t>
            </a:r>
            <a:r>
              <a:rPr lang="en-US" sz="2000" dirty="0"/>
              <a:t>,  </a:t>
            </a:r>
            <a:r>
              <a:rPr lang="en-US" sz="2000" dirty="0" smtClean="0"/>
              <a:t>hands: "</a:t>
            </a:r>
            <a:r>
              <a:rPr lang="en-US" sz="2000" dirty="0"/>
              <a:t>Strings</a:t>
            </a:r>
            <a:r>
              <a:rPr lang="en-US" sz="2000" dirty="0" smtClean="0"/>
              <a:t>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</a:t>
            </a:r>
            <a:r>
              <a:rPr lang="en-US" sz="2000" dirty="0" err="1" smtClean="0"/>
              <a:t>Ringo</a:t>
            </a:r>
            <a:r>
              <a:rPr lang="en-US" sz="2000" dirty="0" smtClean="0"/>
              <a:t>"</a:t>
            </a:r>
            <a:r>
              <a:rPr lang="en-US" sz="2000" dirty="0"/>
              <a:t>, </a:t>
            </a:r>
            <a:r>
              <a:rPr lang="en-US" sz="2000" dirty="0" smtClean="0"/>
              <a:t>    hands: "Sticks"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]);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returns 2</a:t>
            </a:r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count = </a:t>
            </a:r>
            <a:r>
              <a:rPr lang="en-US" sz="2000" dirty="0" err="1" smtClean="0"/>
              <a:t>beatles.where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r>
              <a:rPr lang="en-US" sz="2000" dirty="0"/>
              <a:t>hands</a:t>
            </a:r>
            <a:r>
              <a:rPr lang="en-US" sz="2000" dirty="0" smtClean="0"/>
              <a:t>: "Strings"</a:t>
            </a:r>
            <a:r>
              <a:rPr lang="en-US" sz="2000" dirty="0"/>
              <a:t>}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.pluck("name")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.filter(function (name) { return </a:t>
            </a:r>
            <a:r>
              <a:rPr lang="en-US" sz="2000" dirty="0" err="1" smtClean="0"/>
              <a:t>name.length</a:t>
            </a:r>
            <a:r>
              <a:rPr lang="en-US" sz="2000" dirty="0" smtClean="0"/>
              <a:t> === 4 })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.length</a:t>
            </a:r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Collection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.get(id) </a:t>
            </a:r>
            <a:r>
              <a:rPr lang="en-US" sz="2000" dirty="0" smtClean="0"/>
              <a:t>– returns a 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add(models, [options]) </a:t>
            </a:r>
            <a:r>
              <a:rPr lang="en-US" sz="2000" dirty="0" smtClean="0"/>
              <a:t>– fires "add" event, then "change"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remove(models, [options]) </a:t>
            </a:r>
            <a:r>
              <a:rPr lang="en-US" sz="2000" dirty="0" smtClean="0"/>
              <a:t>– removes, fires event, returns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push/pop/shift/</a:t>
            </a:r>
            <a:r>
              <a:rPr lang="en-US" sz="2000" dirty="0" err="1" smtClean="0"/>
              <a:t>unshift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.create(attributes, [options]) – </a:t>
            </a:r>
            <a:r>
              <a:rPr lang="en-US" sz="2000" dirty="0" smtClean="0"/>
              <a:t>make new </a:t>
            </a:r>
            <a:r>
              <a:rPr lang="en-US" sz="2000" dirty="0"/>
              <a:t>model </a:t>
            </a:r>
            <a:r>
              <a:rPr lang="en-US" sz="2000" dirty="0" smtClean="0"/>
              <a:t>and add</a:t>
            </a:r>
            <a:endParaRPr lang="en-US" sz="2000" dirty="0"/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64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Lifecycle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set(models, [options]) </a:t>
            </a:r>
            <a:r>
              <a:rPr lang="en-US" sz="2000" dirty="0" smtClean="0"/>
              <a:t> - smart merges argument with current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reset([models], [options]) </a:t>
            </a:r>
            <a:r>
              <a:rPr lang="en-US" sz="2000" dirty="0" smtClean="0"/>
              <a:t>– replace current with argument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fetch([options]) </a:t>
            </a:r>
            <a:r>
              <a:rPr lang="en-US" sz="2000" dirty="0" smtClean="0"/>
              <a:t>– server fetch followed by set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parse(response, options</a:t>
            </a:r>
            <a:r>
              <a:rPr lang="en-US" sz="2000" dirty="0" smtClean="0"/>
              <a:t>) – fetch uses internally, override to alter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.sync(method, collection, [options]) </a:t>
            </a:r>
            <a:r>
              <a:rPr lang="en-US" sz="2000" dirty="0" smtClean="0"/>
              <a:t>– persist data to server</a:t>
            </a:r>
            <a:endParaRPr lang="en-US" sz="2000" dirty="0"/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8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Change server-side logic to support multiple models</a:t>
            </a:r>
          </a:p>
          <a:p>
            <a:pPr algn="l"/>
            <a:r>
              <a:rPr lang="en-US" sz="2000" dirty="0"/>
              <a:t> - Modify existing tests as necessary; add new</a:t>
            </a:r>
          </a:p>
          <a:p>
            <a:pPr algn="l"/>
            <a:r>
              <a:rPr lang="en-US" sz="2000" dirty="0"/>
              <a:t> - Add client-side Collections</a:t>
            </a:r>
          </a:p>
          <a:p>
            <a:pPr algn="l"/>
            <a:r>
              <a:rPr lang="en-US" sz="2000" dirty="0"/>
              <a:t> - Add/modify </a:t>
            </a:r>
            <a:r>
              <a:rPr lang="en-US" sz="2000" dirty="0" smtClean="0"/>
              <a:t>tests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- 60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10 min break</a:t>
            </a:r>
          </a:p>
        </p:txBody>
      </p:sp>
    </p:spTree>
    <p:extLst>
      <p:ext uri="{BB962C8B-B14F-4D97-AF65-F5344CB8AC3E}">
        <p14:creationId xmlns:p14="http://schemas.microsoft.com/office/powerpoint/2010/main" val="352391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server-side routing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But acts on hash fragment or History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Once page has loaded, call </a:t>
            </a:r>
            <a:r>
              <a:rPr lang="en-US" sz="2000" dirty="0" err="1" smtClean="0"/>
              <a:t>Backbone.history.start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Mark significant </a:t>
            </a:r>
            <a:r>
              <a:rPr lang="en-US" sz="2000" dirty="0"/>
              <a:t>actions with .navigate(fragment, [options])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: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one section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*splats for multiple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Nest with parentheses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Note slashes count as unique URLs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Workspace = </a:t>
            </a:r>
            <a:r>
              <a:rPr lang="en-US" sz="2000" dirty="0" err="1"/>
              <a:t>Backbone.Router.extend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routes: {</a:t>
            </a:r>
          </a:p>
          <a:p>
            <a:pPr algn="l"/>
            <a:r>
              <a:rPr lang="en-US" sz="2000" dirty="0"/>
              <a:t>    "</a:t>
            </a:r>
            <a:r>
              <a:rPr lang="en-US" sz="2000" dirty="0" smtClean="0"/>
              <a:t>help/:subject(/: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)"</a:t>
            </a:r>
            <a:r>
              <a:rPr lang="en-US" sz="2000" dirty="0"/>
              <a:t>: </a:t>
            </a:r>
            <a:r>
              <a:rPr lang="en-US" sz="2000" dirty="0" smtClean="0"/>
              <a:t>"help"</a:t>
            </a:r>
            <a:r>
              <a:rPr lang="en-US" sz="2000" dirty="0"/>
              <a:t>,    // </a:t>
            </a:r>
            <a:r>
              <a:rPr lang="en-US" sz="2000" dirty="0" smtClean="0"/>
              <a:t>.help( subject, [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] )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"</a:t>
            </a:r>
            <a:r>
              <a:rPr lang="en-US" sz="2000" dirty="0" err="1" smtClean="0"/>
              <a:t>filesearch</a:t>
            </a:r>
            <a:r>
              <a:rPr lang="en-US" sz="2000" dirty="0" smtClean="0"/>
              <a:t>/*path"</a:t>
            </a:r>
            <a:r>
              <a:rPr lang="en-US" sz="2000" dirty="0"/>
              <a:t>: </a:t>
            </a:r>
            <a:r>
              <a:rPr lang="en-US" sz="2000" dirty="0" smtClean="0"/>
              <a:t>"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"</a:t>
            </a:r>
            <a:r>
              <a:rPr lang="en-US" sz="2000" dirty="0"/>
              <a:t>,  // 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 gets passed 'more/than/1/slash/'</a:t>
            </a:r>
          </a:p>
        </p:txBody>
      </p:sp>
    </p:spTree>
    <p:extLst>
      <p:ext uri="{BB962C8B-B14F-4D97-AF65-F5344CB8AC3E}">
        <p14:creationId xmlns:p14="http://schemas.microsoft.com/office/powerpoint/2010/main" val="279136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3959</TotalTime>
  <Words>494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DevelopIntelligence Node &amp; Backbone, Day 3</vt:lpstr>
      <vt:lpstr>Schedule</vt:lpstr>
      <vt:lpstr>Backbone Collections</vt:lpstr>
      <vt:lpstr>Backbone Collections</vt:lpstr>
      <vt:lpstr>Backbone Collections</vt:lpstr>
      <vt:lpstr>Lab: Backbone Collections</vt:lpstr>
      <vt:lpstr>Lab: Backbone Routing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64</cp:revision>
  <dcterms:created xsi:type="dcterms:W3CDTF">2016-05-30T01:39:32Z</dcterms:created>
  <dcterms:modified xsi:type="dcterms:W3CDTF">2016-08-23T02:35:10Z</dcterms:modified>
</cp:coreProperties>
</file>