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react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ode &amp; Rea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React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</a:t>
            </a:r>
          </a:p>
        </p:txBody>
      </p:sp>
      <p:sp>
        <p:nvSpPr>
          <p:cNvPr id="156" name="Built-in Node module ( 'process' )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Built-in Node module ( 'process' )</a:t>
            </a:r>
          </a:p>
          <a:p>
            <a:pPr/>
            <a:r>
              <a:t>Represents OS process</a:t>
            </a:r>
          </a:p>
          <a:p>
            <a:pPr/>
            <a:r>
              <a:t>Low-level OS control</a:t>
            </a:r>
          </a:p>
          <a:p>
            <a:pPr lvl="1"/>
            <a:r>
              <a:t>Spawn new processes, send kill signal to any</a:t>
            </a:r>
          </a:p>
          <a:p>
            <a:pPr lvl="1"/>
            <a:r>
              <a:t>Access env vars, cwd, cpuUsage, etc</a:t>
            </a:r>
          </a:p>
          <a:p>
            <a:pPr lvl="1"/>
            <a:r>
              <a:t>stdin / stdout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b: Using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Streams</a:t>
            </a:r>
          </a:p>
        </p:txBody>
      </p:sp>
      <p:sp>
        <p:nvSpPr>
          <p:cNvPr id="159" name="example: node-internals/streams-stdin-stdout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example: node-internals/streams-stdin-stdout.js</a:t>
            </a:r>
          </a:p>
          <a:p>
            <a:pPr lvl="1"/>
            <a:r>
              <a:t>Goal: accept &amp; process CLI user input</a:t>
            </a:r>
          </a:p>
          <a:p>
            <a:pPr lvl="1"/>
            <a:r>
              <a:t>Steps: instructions.streams-stdin-stdout.js</a:t>
            </a:r>
          </a:p>
          <a:p>
            <a:pPr lvl="1"/>
            <a:r>
              <a:t>Change 'once' on line 8 to 'on' - what happens?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62" name="Buffer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Buffers</a:t>
            </a:r>
          </a:p>
          <a:p>
            <a:pPr lvl="1"/>
            <a:r>
              <a:t>Streams can produce data very fast, or slow</a:t>
            </a:r>
          </a:p>
          <a:p>
            <a:pPr lvl="1"/>
            <a:r>
              <a:t>Sometimes faster than the pipe can process</a:t>
            </a:r>
          </a:p>
          <a:p>
            <a:pPr lvl="1"/>
            <a:r>
              <a:t>Or slow enough the pipe "starves"</a:t>
            </a:r>
          </a:p>
          <a:p>
            <a:pPr lvl="1"/>
            <a:r>
              <a:t>Buffer patterns help to manage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65" name="Buffer pattern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Buffer pattern</a:t>
            </a:r>
          </a:p>
          <a:p>
            <a:pPr lvl="1"/>
            <a:r>
              <a:t>Push Stream data onto Array-like object</a:t>
            </a:r>
          </a:p>
          <a:p>
            <a:pPr lvl="1"/>
            <a:r>
              <a:t>Emit an event when data is ready to process</a:t>
            </a:r>
          </a:p>
          <a:p>
            <a:pPr lvl="1"/>
            <a:r>
              <a:t>Pipe binds to Buffer events</a:t>
            </a:r>
          </a:p>
          <a:p>
            <a:pPr lvl="1"/>
            <a:r>
              <a:t>If Pipe is slow, Buffer can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</a:t>
            </a:r>
          </a:p>
        </p:txBody>
      </p:sp>
      <p:sp>
        <p:nvSpPr>
          <p:cNvPr id="168" name="File System ( 'fs' )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File System ( 'fs' )</a:t>
            </a:r>
          </a:p>
          <a:p>
            <a:pPr lvl="1"/>
            <a:r>
              <a:t>Built-in Node module</a:t>
            </a:r>
          </a:p>
          <a:p>
            <a:pPr lvl="1"/>
            <a:r>
              <a:t>Node runs on many OS, fs API stays constant</a:t>
            </a:r>
          </a:p>
          <a:p>
            <a:pPr lvl="1"/>
            <a:r>
              <a:t>Provides sync and async versions of OS API</a:t>
            </a:r>
          </a:p>
          <a:p>
            <a:pPr lvl="1"/>
            <a:r>
              <a:t>Remember we almost always need 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</a:t>
            </a:r>
          </a:p>
        </p:txBody>
      </p:sp>
      <p:sp>
        <p:nvSpPr>
          <p:cNvPr id="171" name="File System async pattern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t>File System async pattern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Remember async actions happen at different times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Bug: checking existence before using something</a:t>
            </a:r>
          </a:p>
          <a:p>
            <a:pPr lvl="2" marL="1306830" indent="-435609" defTabSz="572516">
              <a:spcBef>
                <a:spcPts val="4100"/>
              </a:spcBef>
              <a:defRPr sz="3724"/>
            </a:pPr>
            <a:r>
              <a:t>what if object is deleted in between check &amp; write?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Instead, try the action (use), and handle the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ab: 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File System</a:t>
            </a:r>
          </a:p>
        </p:txBody>
      </p:sp>
      <p:sp>
        <p:nvSpPr>
          <p:cNvPr id="174" name="examples/node_internals/streams.demo-filesystem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examples/node_internals/streams.demo-filesystem.js</a:t>
            </a:r>
          </a:p>
          <a:p>
            <a:pPr lvl="1"/>
            <a:r>
              <a:t>Goal / Steps:</a:t>
            </a:r>
          </a:p>
          <a:p>
            <a:pPr lvl="2"/>
            <a:r>
              <a:t>Create a new directory</a:t>
            </a:r>
          </a:p>
          <a:p>
            <a:pPr lvl="2"/>
            <a:r>
              <a:t>Write the sequential counter to a file there</a:t>
            </a:r>
          </a:p>
          <a:p>
            <a:pPr lvl="2"/>
            <a:r>
              <a:t>Watch that file &amp; copy it on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177" name="'http' is a built-in Node modul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'http' is a built-in Node module</a:t>
            </a:r>
          </a:p>
          <a:p>
            <a:pPr/>
            <a:r>
              <a:t>Extends 'net', even simpler TCP/IP server</a:t>
            </a:r>
          </a:p>
          <a:p>
            <a:pPr/>
            <a:r>
              <a:t>Request and response are Node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180" name="var http = require( 'http' ),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rPr>
                <a:solidFill>
                  <a:srgbClr val="F4F4F4"/>
                </a:solidFill>
              </a:rPr>
              <a:t> http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t>require</a:t>
            </a:r>
            <a:r>
              <a:rPr>
                <a:solidFill>
                  <a:srgbClr val="F4F4F4"/>
                </a:solidFill>
              </a:rPr>
              <a:t>( </a:t>
            </a:r>
            <a:r>
              <a:t>'http'</a:t>
            </a:r>
            <a:r>
              <a:rPr>
                <a:solidFill>
                  <a:srgbClr val="F4F4F4"/>
                </a:solidFill>
              </a:rPr>
              <a:t> ),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server </a:t>
            </a:r>
            <a:r>
              <a:rPr>
                <a:solidFill>
                  <a:srgbClr val="CD7923"/>
                </a:solidFill>
              </a:rPr>
              <a:t>=</a:t>
            </a:r>
            <a:r>
              <a:t> http.createServer(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( req, res 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res.write( </a:t>
            </a:r>
            <a:r>
              <a:rPr>
                <a:solidFill>
                  <a:srgbClr val="C33720"/>
                </a:solidFill>
              </a:rPr>
              <a:t>'Hello World'</a:t>
            </a:r>
            <a:r>
              <a:t> 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res.end();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server.listen( </a:t>
            </a:r>
            <a:r>
              <a:rPr>
                <a:solidFill>
                  <a:srgbClr val="C33720"/>
                </a:solidFill>
              </a:rPr>
              <a:t>3000</a:t>
            </a:r>
            <a:r>
              <a:t> 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console</a:t>
            </a:r>
            <a:r>
              <a:rPr>
                <a:solidFill>
                  <a:srgbClr val="F4F4F4"/>
                </a:solidFill>
              </a:rPr>
              <a:t>.log( </a:t>
            </a:r>
            <a:r>
              <a:t>'Listening at localhost:3000'</a:t>
            </a:r>
            <a:r>
              <a:rPr>
                <a:solidFill>
                  <a:srgbClr val="F4F4F4"/>
                </a:solidFill>
              </a:rPr>
              <a:t>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183" name="'http' contains all we need to build a server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'http' contains all we need to build a server</a:t>
            </a:r>
          </a:p>
          <a:p>
            <a:pPr/>
            <a:r>
              <a:t>But that would be reinventing the wheel</a:t>
            </a:r>
          </a:p>
          <a:p>
            <a:pPr/>
            <a:r>
              <a:t>Use a library instead</a:t>
            </a:r>
          </a:p>
          <a:p>
            <a:pPr lvl="1"/>
            <a:r>
              <a:t>Express</a:t>
            </a:r>
          </a:p>
          <a:p>
            <a:pPr lvl="1"/>
            <a:r>
              <a:t>Hapi</a:t>
            </a:r>
          </a:p>
          <a:p>
            <a:pPr lvl="1"/>
            <a:r>
              <a:t>(very similar; Express is more popular)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y 2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2 Schedule</a:t>
            </a:r>
          </a:p>
        </p:txBody>
      </p:sp>
      <p:sp>
        <p:nvSpPr>
          <p:cNvPr id="132" name="I/O: Buffers, Streams, Fil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I/O: Buffers, Streams, File System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Processes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Server library (Hapi/Express) 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Debugging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Error Handling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Testing (Jasmine/Jest)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186" name="What do HTTP Libraries do?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What do HTTP Libraries do? </a:t>
            </a:r>
          </a:p>
          <a:p>
            <a:pPr lvl="1"/>
            <a:r>
              <a:t>Provide common server actions</a:t>
            </a:r>
          </a:p>
          <a:p>
            <a:pPr lvl="1"/>
            <a:r>
              <a:t>Structure user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189" name="Common server action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Common server actions</a:t>
            </a:r>
          </a:p>
          <a:p>
            <a:pPr lvl="1"/>
            <a:r>
              <a:t>Authentication</a:t>
            </a:r>
          </a:p>
          <a:p>
            <a:pPr lvl="1"/>
            <a:r>
              <a:t>Cookies</a:t>
            </a:r>
          </a:p>
          <a:p>
            <a:pPr lvl="1"/>
            <a:r>
              <a:t>Caching</a:t>
            </a:r>
          </a:p>
          <a:p>
            <a:pPr lvl="1"/>
            <a:r>
              <a:t>Logging</a:t>
            </a:r>
          </a:p>
          <a:p>
            <a:pPr lvl="1"/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192" name="User cod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User code</a:t>
            </a:r>
          </a:p>
          <a:p>
            <a:pPr lvl="1"/>
            <a:r>
              <a:t>Routing</a:t>
            </a:r>
          </a:p>
          <a:p>
            <a:pPr lvl="1"/>
            <a:r>
              <a:t>Services</a:t>
            </a:r>
          </a:p>
          <a:p>
            <a:pPr lvl="1"/>
            <a:r>
              <a:t>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HTTP Libraries</a:t>
            </a:r>
          </a:p>
        </p:txBody>
      </p:sp>
      <p:sp>
        <p:nvSpPr>
          <p:cNvPr id="195" name="examples/express/01-basic/server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examples/express/01-basic/server.js</a:t>
            </a:r>
          </a:p>
          <a:p>
            <a:pPr lvl="1"/>
            <a:r>
              <a:t>Goal: load basic server using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198" name="Routing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Routing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app.get( '/', function (req, res)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res.send( 'GET request to the homepage' );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});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app.post( '/', function (req, res)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res.send( 'POST request to the homepage' );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01" name="More Routing - request par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More Routing - request params</a:t>
            </a:r>
          </a:p>
          <a:p>
            <a:pPr marL="0" indent="0">
              <a:buSzTx/>
              <a:buNone/>
            </a:pPr>
            <a:r>
              <a:t>app.get( '/user/:user-id', function (req, res) {</a:t>
            </a:r>
          </a:p>
          <a:p>
            <a:pPr lvl="1" marL="0" indent="228600">
              <a:buSzTx/>
              <a:buNone/>
            </a:pPr>
            <a:r>
              <a:t>// req.params.user-id now contains value</a:t>
            </a:r>
          </a:p>
          <a:p>
            <a:pPr marL="0" indent="0"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04" name="Middleware API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1622">
              <a:spcBef>
                <a:spcPts val="3800"/>
              </a:spcBef>
              <a:buSzTx/>
              <a:buNone/>
              <a:defRPr sz="3458"/>
            </a:pPr>
            <a:r>
              <a:t>Middleware API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Register one or more callback functions on the server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Callbacks get passed three arguments: request, response, next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'next' is similar to return statement in functions 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Use it without args to pass control to next function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Or call next('route') to skip remaining 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07" name="Middleware API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Middleware API</a:t>
            </a:r>
          </a:p>
          <a:p>
            <a:pPr marL="0" indent="0">
              <a:buSzTx/>
              <a:buNone/>
            </a:pPr>
            <a:r>
              <a:t>app.all( '/admin/*', requireAuthentication);</a:t>
            </a:r>
          </a:p>
          <a:p>
            <a:pPr marL="0" indent="0">
              <a:buSzTx/>
              <a:buNone/>
            </a:pPr>
            <a:r>
              <a:t>Function requireAuthentication( req, res, next ) {</a:t>
            </a:r>
          </a:p>
          <a:p>
            <a:pPr marL="0" indent="0">
              <a:buSzTx/>
              <a:buNone/>
            </a:pPr>
            <a:r>
              <a:t>  // do some kind of auth check</a:t>
            </a:r>
          </a:p>
          <a:p>
            <a:pPr marL="0" indent="0">
              <a:buSzTx/>
              <a:buNone/>
            </a:pPr>
            <a:r>
              <a:t>  next( req.url );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35" name="Input / Output controlled by host environment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Input / Output controlled by host environment</a:t>
            </a:r>
          </a:p>
          <a:p>
            <a:pPr/>
            <a:r>
              <a:t>JavaScript allowed access through host APIs</a:t>
            </a:r>
          </a:p>
          <a:p>
            <a:pPr/>
            <a:r>
              <a:t>Browser strictly limits access</a:t>
            </a:r>
          </a:p>
          <a:p>
            <a:pPr lvl="1"/>
            <a:r>
              <a:t>No file access</a:t>
            </a:r>
          </a:p>
          <a:p>
            <a:pPr lvl="1"/>
            <a:r>
              <a:t>No system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38" name="Nod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Node </a:t>
            </a:r>
          </a:p>
          <a:p>
            <a:pPr lvl="1"/>
            <a:r>
              <a:t>Allows more access to system through APIs</a:t>
            </a:r>
          </a:p>
          <a:p>
            <a:pPr lvl="1"/>
            <a:r>
              <a:t>Uses async patterns for access</a:t>
            </a:r>
          </a:p>
          <a:p>
            <a:pPr lvl="2"/>
            <a:r>
              <a:t>Streams </a:t>
            </a:r>
          </a:p>
          <a:p>
            <a:pPr lvl="2"/>
            <a:r>
              <a:t>Buffers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41" name="What's a Stream?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What's a Stream?</a:t>
            </a:r>
          </a:p>
          <a:p>
            <a:pPr lvl="1"/>
            <a:r>
              <a:t>Discrete data which arrives over time</a:t>
            </a:r>
          </a:p>
          <a:p>
            <a:pPr lvl="1"/>
            <a:r>
              <a:t>Examples:</a:t>
            </a:r>
          </a:p>
          <a:p>
            <a:pPr lvl="2"/>
            <a:r>
              <a:t>Content of user keypress events (browser)</a:t>
            </a:r>
          </a:p>
          <a:p>
            <a:pPr lvl="2"/>
            <a:r>
              <a:t>Bits being read from memory (node)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44" name="Handling Stre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Handling Streams</a:t>
            </a:r>
          </a:p>
          <a:p>
            <a:pPr lvl="1"/>
            <a:r>
              <a:t>Analogy: pipes : liquid :: streams : data</a:t>
            </a:r>
          </a:p>
          <a:p>
            <a:pPr lvl="1"/>
            <a:r>
              <a:t>Hook together one or more pipes</a:t>
            </a:r>
          </a:p>
          <a:p>
            <a:pPr lvl="1"/>
            <a:r>
              <a:t>Start data flowing</a:t>
            </a:r>
          </a:p>
          <a:p>
            <a:pPr lvl="1"/>
            <a:r>
              <a:t>Pipes do something with data as it flows</a:t>
            </a:r>
          </a:p>
          <a:p>
            <a:pPr lvl="1"/>
            <a:r>
              <a:t>Wait for signal data has 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47" name="Types of Stre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Types of Streams</a:t>
            </a:r>
          </a:p>
          <a:p>
            <a:pPr lvl="1"/>
            <a:r>
              <a:t>Readable (piping from somewhere)</a:t>
            </a:r>
          </a:p>
          <a:p>
            <a:pPr lvl="1"/>
            <a:r>
              <a:t>Writeable (piping to somewhere)</a:t>
            </a:r>
          </a:p>
          <a:p>
            <a:pPr lvl="1"/>
            <a:r>
              <a:t>Duplex </a:t>
            </a:r>
          </a:p>
          <a:p>
            <a:pPr lvl="2"/>
            <a:r>
              <a:t>two-way - readable and writeable</a:t>
            </a:r>
          </a:p>
          <a:p>
            <a:pPr lvl="2"/>
            <a:r>
              <a:t>mostly used to transform stream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50" name="Example: make a copy of a stream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Example: make a copy of a stream</a:t>
            </a:r>
          </a:p>
          <a:p>
            <a:pPr/>
            <a:r>
              <a:t>Pipe the output of a read to the input of a write</a:t>
            </a:r>
          </a:p>
          <a:p>
            <a:pPr/>
            <a:r>
              <a:t>Then start the reading</a:t>
            </a:r>
          </a:p>
          <a:p>
            <a:pPr lvl="1" marL="0" indent="22860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myReadable.pipe( myWriteable );</a:t>
            </a:r>
          </a:p>
          <a:p>
            <a:pPr lvl="1" marL="0" indent="22860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myReadable.start();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153" name="Handling Streams - hard part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Handling Streams - hard parts</a:t>
            </a:r>
          </a:p>
          <a:p>
            <a:pPr lvl="1"/>
            <a:r>
              <a:t>Pipe should try to stay a "pure function"</a:t>
            </a:r>
          </a:p>
          <a:p>
            <a:pPr lvl="2"/>
            <a:r>
              <a:t>Act only on input to produce output</a:t>
            </a:r>
          </a:p>
          <a:p>
            <a:pPr lvl="2"/>
            <a:r>
              <a:t>No "side effects"</a:t>
            </a:r>
          </a:p>
          <a:p>
            <a:pPr lvl="1"/>
            <a:r>
              <a:t>Handling pipe open and close states (re-start)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