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313" r:id="rId12"/>
    <p:sldId id="314" r:id="rId13"/>
    <p:sldId id="315" r:id="rId14"/>
    <p:sldId id="316" r:id="rId15"/>
    <p:sldId id="312" r:id="rId16"/>
    <p:sldId id="304" r:id="rId17"/>
    <p:sldId id="305" r:id="rId18"/>
    <p:sldId id="306" r:id="rId19"/>
    <p:sldId id="309" r:id="rId20"/>
    <p:sldId id="307" r:id="rId21"/>
    <p:sldId id="308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smtClean="0"/>
              <a:t>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API for streaming data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EventEmitters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Used a lot in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HTTP request &amp; response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Filesystem</a:t>
            </a:r>
            <a:r>
              <a:rPr lang="en-US" dirty="0" smtClean="0"/>
              <a:t> access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5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Readable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Buffers incoming data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Emits 'data' events as buffer fills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Do something with data in callback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If buffer fills, I/O events postpone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(data is never lost)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.pipe( writeable ) for convenience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0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Writeable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Call .write( </a:t>
            </a:r>
            <a:r>
              <a:rPr lang="en-US" dirty="0" err="1" smtClean="0"/>
              <a:t>yourData</a:t>
            </a:r>
            <a:r>
              <a:rPr lang="en-US" dirty="0" smtClean="0"/>
              <a:t>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Returns true if buffer free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If false, you need to handle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Wait for 'drain' event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Can still write while buffer != free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But increases memory – may crash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'pipe' event when readable attaches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Duplex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Inherits from Readable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Decorated with Writeable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Lifecycle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Readable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Starts paused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.read, .pipe or .on('data'… to start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No other pause guarantees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Emits 'end' when no more data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Writeable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Calls .end()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Emits 'finish'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Cleans up, emits 'close'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7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Global – no require() needed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Represents OS process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Info about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Control over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EventEmitter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0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Info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Global – no require() needed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Represents OS process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Info about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Control over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EventEmitter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process.argv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Returns an array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Parameters from launch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Absolute </a:t>
            </a:r>
            <a:r>
              <a:rPr lang="en-US" dirty="0"/>
              <a:t>pathname of </a:t>
            </a:r>
            <a:r>
              <a:rPr lang="en-US" dirty="0" smtClean="0"/>
              <a:t>executable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Path to JS file being executed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Next n elements CLI arguments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.argv0 stores original executable </a:t>
            </a:r>
            <a:r>
              <a:rPr lang="en-US" dirty="0" err="1" smtClean="0"/>
              <a:t>arg</a:t>
            </a:r>
            <a:r>
              <a:rPr lang="en-US" dirty="0" smtClean="0"/>
              <a:t> (if the </a:t>
            </a:r>
            <a:r>
              <a:rPr lang="en-US" dirty="0"/>
              <a:t>shell</a:t>
            </a:r>
            <a:r>
              <a:rPr lang="en-US" dirty="0" smtClean="0"/>
              <a:t> expanded it)</a:t>
            </a:r>
          </a:p>
        </p:txBody>
      </p:sp>
    </p:spTree>
    <p:extLst>
      <p:ext uri="{BB962C8B-B14F-4D97-AF65-F5344CB8AC3E}">
        <p14:creationId xmlns:p14="http://schemas.microsoft.com/office/powerpoint/2010/main" val="114394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More process methods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abort (core dump)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cpuUsage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cwd</a:t>
            </a:r>
            <a:r>
              <a:rPr lang="en-US" dirty="0" smtClean="0"/>
              <a:t> (change working 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env</a:t>
            </a:r>
            <a:r>
              <a:rPr lang="en-US" dirty="0" smtClean="0"/>
              <a:t> (user environment)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exit – usually not called directly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Throw an Error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Emit 'error'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Or set .</a:t>
            </a:r>
            <a:r>
              <a:rPr lang="en-US" dirty="0" err="1" smtClean="0"/>
              <a:t>exitCode</a:t>
            </a:r>
            <a:r>
              <a:rPr lang="en-US" dirty="0" smtClean="0"/>
              <a:t>() and let loop finish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37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More process methods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kill (send SIG to PID)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mainModule</a:t>
            </a:r>
            <a:r>
              <a:rPr lang="en-US" dirty="0" smtClean="0"/>
              <a:t> (direct entry script)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memoryUsage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1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/>
              <a:t>Node.js</a:t>
            </a:r>
            <a:r>
              <a:rPr lang="en-US" dirty="0"/>
              <a:t> Building </a:t>
            </a:r>
            <a:r>
              <a:rPr lang="en-US" dirty="0" smtClean="0"/>
              <a:t>Blocks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Event listeners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Process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Streams and buffers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Working with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Filesystem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Mongo and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process.</a:t>
            </a:r>
            <a:r>
              <a:rPr lang="en-US" dirty="0"/>
              <a:t> </a:t>
            </a:r>
            <a:r>
              <a:rPr lang="en-US" dirty="0" err="1" smtClean="0"/>
              <a:t>nextTick</a:t>
            </a:r>
            <a:r>
              <a:rPr lang="en-US" dirty="0" smtClean="0"/>
              <a:t>( callback [,</a:t>
            </a:r>
            <a:r>
              <a:rPr lang="en-US" dirty="0" err="1" smtClean="0"/>
              <a:t>args</a:t>
            </a:r>
            <a:r>
              <a:rPr lang="en-US" dirty="0" smtClean="0"/>
              <a:t>]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Adds callback to next 'tick'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After this call stack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But before any pending I/O event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Uses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add listeners after object created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Avoid sync actions within </a:t>
            </a:r>
            <a:r>
              <a:rPr lang="en-US" dirty="0" err="1" smtClean="0"/>
              <a:t>async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57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More process methods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pid</a:t>
            </a:r>
            <a:r>
              <a:rPr lang="en-US" dirty="0" smtClean="0"/>
              <a:t> (id for this process)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release (node info)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version (node version)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versions </a:t>
            </a:r>
            <a:r>
              <a:rPr lang="en-US" dirty="0"/>
              <a:t>(node </a:t>
            </a:r>
            <a:r>
              <a:rPr lang="en-US" dirty="0" smtClean="0"/>
              <a:t>subcomponents)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39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 streams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stderr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stdin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stdout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35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child_process</a:t>
            </a:r>
            <a:r>
              <a:rPr lang="en-US" dirty="0" smtClean="0"/>
              <a:t>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.exec – spawns a shell and runs command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execFile</a:t>
            </a:r>
            <a:r>
              <a:rPr lang="en-US" dirty="0" smtClean="0"/>
              <a:t> – runs command as process</a:t>
            </a:r>
          </a:p>
        </p:txBody>
      </p:sp>
    </p:spTree>
    <p:extLst>
      <p:ext uri="{BB962C8B-B14F-4D97-AF65-F5344CB8AC3E}">
        <p14:creationId xmlns:p14="http://schemas.microsoft.com/office/powerpoint/2010/main" val="368383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Core module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Provides API for easy setup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Require class &amp; create instance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Trigger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Trigger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emit</a:t>
            </a:r>
            <a:r>
              <a:rPr lang="en-US" dirty="0" smtClean="0"/>
              <a:t>( '</a:t>
            </a:r>
            <a:r>
              <a:rPr lang="en-US" dirty="0" err="1" smtClean="0"/>
              <a:t>eventName</a:t>
            </a:r>
            <a:r>
              <a:rPr lang="en-US" dirty="0" smtClean="0"/>
              <a:t>' [</a:t>
            </a:r>
            <a:r>
              <a:rPr lang="en-US" dirty="0"/>
              <a:t>, ...</a:t>
            </a:r>
            <a:r>
              <a:rPr lang="en-US" dirty="0" err="1"/>
              <a:t>args</a:t>
            </a:r>
            <a:r>
              <a:rPr lang="en-US" dirty="0"/>
              <a:t>])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Returns false if no listeners</a:t>
            </a:r>
          </a:p>
        </p:txBody>
      </p:sp>
    </p:spTree>
    <p:extLst>
      <p:ext uri="{BB962C8B-B14F-4D97-AF65-F5344CB8AC3E}">
        <p14:creationId xmlns:p14="http://schemas.microsoft.com/office/powerpoint/2010/main" val="203231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on( '</a:t>
            </a:r>
            <a:r>
              <a:rPr lang="en-US" dirty="0" err="1" smtClean="0"/>
              <a:t>eventName</a:t>
            </a:r>
            <a:r>
              <a:rPr lang="en-US" dirty="0" smtClean="0"/>
              <a:t>', </a:t>
            </a:r>
            <a:r>
              <a:rPr lang="en-US" dirty="0" err="1" smtClean="0"/>
              <a:t>handlerFunc</a:t>
            </a:r>
            <a:r>
              <a:rPr lang="en-US" dirty="0" smtClean="0"/>
              <a:t>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once(…) executes &amp; unbinds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'this' in </a:t>
            </a:r>
            <a:r>
              <a:rPr lang="en-US" dirty="0" err="1" smtClean="0"/>
              <a:t>handlerFunc</a:t>
            </a:r>
            <a:r>
              <a:rPr lang="en-US" dirty="0" smtClean="0"/>
              <a:t> refers to </a:t>
            </a:r>
            <a:r>
              <a:rPr lang="en-US" dirty="0" err="1" smtClean="0"/>
              <a:t>EventEmitter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…unless using =&gt;, then {}</a:t>
            </a:r>
          </a:p>
        </p:txBody>
      </p:sp>
    </p:spTree>
    <p:extLst>
      <p:ext uri="{BB962C8B-B14F-4D97-AF65-F5344CB8AC3E}">
        <p14:creationId xmlns:p14="http://schemas.microsoft.com/office/powerpoint/2010/main" val="20968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All listeners for event called in order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Default = order registered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prependListener</a:t>
            </a:r>
            <a:r>
              <a:rPr lang="en-US" dirty="0" smtClean="0"/>
              <a:t>(…) adds to beginning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Default 10 max listeners per event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More listeners than max generates log message 'possible memory leak'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EventEmitter</a:t>
            </a:r>
            <a:r>
              <a:rPr lang="en-US" dirty="0" err="1"/>
              <a:t>.on</a:t>
            </a:r>
            <a:r>
              <a:rPr lang="en-US" dirty="0"/>
              <a:t>(…)</a:t>
            </a:r>
            <a:r>
              <a:rPr lang="en-US" dirty="0" smtClean="0"/>
              <a:t> emits '</a:t>
            </a:r>
            <a:r>
              <a:rPr lang="en-US" dirty="0" err="1" smtClean="0"/>
              <a:t>newListener</a:t>
            </a:r>
            <a:r>
              <a:rPr lang="en-US" dirty="0" smtClean="0"/>
              <a:t>' before adding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Note inside '</a:t>
            </a:r>
            <a:r>
              <a:rPr lang="en-US" dirty="0" err="1" smtClean="0"/>
              <a:t>newListener</a:t>
            </a:r>
            <a:r>
              <a:rPr lang="en-US" dirty="0"/>
              <a:t>' </a:t>
            </a:r>
            <a:r>
              <a:rPr lang="en-US" dirty="0" smtClean="0"/>
              <a:t>callback, another listener with same name gets added first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removeListener</a:t>
            </a:r>
            <a:r>
              <a:rPr lang="en-US" dirty="0"/>
              <a:t>(…</a:t>
            </a:r>
            <a:r>
              <a:rPr lang="en-US" dirty="0" smtClean="0"/>
              <a:t>) emits </a:t>
            </a:r>
            <a:r>
              <a:rPr lang="en-US" dirty="0"/>
              <a:t>'</a:t>
            </a:r>
            <a:r>
              <a:rPr lang="en-US" dirty="0" err="1"/>
              <a:t>removeListener</a:t>
            </a:r>
            <a:r>
              <a:rPr lang="en-US" dirty="0"/>
              <a:t>' after </a:t>
            </a:r>
            <a:r>
              <a:rPr lang="en-US" dirty="0" smtClean="0"/>
              <a:t>removal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Errors within listeners emit 'error'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If 'error' has no listeners, Node prints stack trace and exits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Best to always listen to 'error'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Listen to '</a:t>
            </a:r>
            <a:r>
              <a:rPr lang="en-US" dirty="0" err="1" smtClean="0"/>
              <a:t>uncaughtException</a:t>
            </a:r>
            <a:r>
              <a:rPr lang="en-US" dirty="0" smtClean="0"/>
              <a:t>' on process to swallow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But don't catch and resume – process state now corrupt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Events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Extend radio station example</a:t>
            </a:r>
          </a:p>
          <a:p>
            <a:pPr algn="l"/>
            <a:r>
              <a:rPr lang="en-US" dirty="0" smtClean="0"/>
              <a:t>DJs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Play 10 songs per day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Anything from playlist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Or other songs if they're requested enough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Play commercials</a:t>
            </a:r>
          </a:p>
          <a:p>
            <a:pPr algn="l"/>
            <a:r>
              <a:rPr lang="en-US" dirty="0" smtClean="0"/>
              <a:t>Fans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Added randomly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Have a genre preference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Request their favorite songs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Leave if they don't hear enough music they like</a:t>
            </a:r>
          </a:p>
          <a:p>
            <a:pPr algn="l"/>
            <a:r>
              <a:rPr lang="en-US" dirty="0" smtClean="0"/>
              <a:t>Advertisers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Pay based on # fans x # plays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26682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6495</TotalTime>
  <Words>679</Words>
  <Application>Microsoft Macintosh PowerPoint</Application>
  <PresentationFormat>On-screen Show (4:3)</PresentationFormat>
  <Paragraphs>161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 Black </vt:lpstr>
      <vt:lpstr>Node.js training Day 2</vt:lpstr>
      <vt:lpstr>Day 2 Schedule</vt:lpstr>
      <vt:lpstr>Events</vt:lpstr>
      <vt:lpstr>Events</vt:lpstr>
      <vt:lpstr>Events</vt:lpstr>
      <vt:lpstr>Events</vt:lpstr>
      <vt:lpstr>Events</vt:lpstr>
      <vt:lpstr>Events</vt:lpstr>
      <vt:lpstr>Events lab</vt:lpstr>
      <vt:lpstr>Node.js Streams</vt:lpstr>
      <vt:lpstr>Node.js Streams</vt:lpstr>
      <vt:lpstr>Node.js Streams</vt:lpstr>
      <vt:lpstr>Node.js Streams</vt:lpstr>
      <vt:lpstr>Node.js Streams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92</cp:revision>
  <dcterms:created xsi:type="dcterms:W3CDTF">2016-05-30T01:39:32Z</dcterms:created>
  <dcterms:modified xsi:type="dcterms:W3CDTF">2016-11-10T04:56:24Z</dcterms:modified>
</cp:coreProperties>
</file>