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6" r:id="rId4"/>
    <p:sldId id="298" r:id="rId5"/>
    <p:sldId id="297" r:id="rId6"/>
    <p:sldId id="299" r:id="rId7"/>
    <p:sldId id="300" r:id="rId8"/>
    <p:sldId id="301" r:id="rId9"/>
    <p:sldId id="302" r:id="rId10"/>
    <p:sldId id="303" r:id="rId11"/>
    <p:sldId id="313" r:id="rId12"/>
    <p:sldId id="314" r:id="rId13"/>
    <p:sldId id="315" r:id="rId14"/>
    <p:sldId id="316" r:id="rId15"/>
    <p:sldId id="317" r:id="rId16"/>
    <p:sldId id="312" r:id="rId17"/>
    <p:sldId id="305" r:id="rId18"/>
    <p:sldId id="306" r:id="rId19"/>
    <p:sldId id="309" r:id="rId20"/>
    <p:sldId id="307" r:id="rId21"/>
    <p:sldId id="308" r:id="rId22"/>
    <p:sldId id="310" r:id="rId23"/>
    <p:sldId id="311" r:id="rId24"/>
    <p:sldId id="319" r:id="rId25"/>
    <p:sldId id="318" r:id="rId26"/>
    <p:sldId id="320" r:id="rId27"/>
    <p:sldId id="321" r:id="rId28"/>
    <p:sldId id="322" r:id="rId29"/>
    <p:sldId id="32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training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5884"/>
            <a:ext cx="6400800" cy="1442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Elias Carlston</a:t>
            </a:r>
          </a:p>
          <a:p>
            <a:r>
              <a:rPr lang="en-US" dirty="0" err="1" smtClean="0"/>
              <a:t>DevelopIntelligence</a:t>
            </a:r>
            <a:endParaRPr lang="en-US" dirty="0" smtClean="0"/>
          </a:p>
          <a:p>
            <a:r>
              <a:rPr lang="en-US" dirty="0" err="1" smtClean="0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Node.js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API for streaming data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EventEmitters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Used a lot in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HTTP request &amp; response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Filesystem</a:t>
            </a:r>
            <a:r>
              <a:rPr lang="en-US" dirty="0" smtClean="0"/>
              <a:t> access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stdin</a:t>
            </a:r>
            <a:r>
              <a:rPr lang="en-US" dirty="0" smtClean="0"/>
              <a:t>,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 err="1" smtClean="0"/>
              <a:t>stderr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5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Node.js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Readable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Buffers incoming data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Emits 'data' events as buffer fills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Do something with data in callback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If buffer fills, I/O events postpone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(data is never lost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290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Node.js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Writeable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Call .write( </a:t>
            </a:r>
            <a:r>
              <a:rPr lang="en-US" dirty="0" err="1" smtClean="0"/>
              <a:t>yourData</a:t>
            </a:r>
            <a:r>
              <a:rPr lang="en-US" dirty="0" smtClean="0"/>
              <a:t> 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Returns true if buffer free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If false, you </a:t>
            </a:r>
            <a:r>
              <a:rPr lang="en-US" dirty="0" smtClean="0"/>
              <a:t>should </a:t>
            </a:r>
            <a:r>
              <a:rPr lang="en-US" dirty="0" smtClean="0"/>
              <a:t>handle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Wait for 'drain' event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Can still write while buffer != free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But increases memory – may crash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'pipe' event when readable attaches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Node.js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Duplex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Inherits from Readable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Decorated with Writeable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4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Node.js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Lifecycle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Readable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Starts paused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.read, .pipe or .on('data'… to start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No other pause guarantees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Emits 'end' when no more data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Writeable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Calls .end()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Emits 'finish'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Cleans up, emits 'close'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7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Streams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streams-</a:t>
            </a:r>
            <a:r>
              <a:rPr lang="en-US" dirty="0" err="1"/>
              <a:t>stdin</a:t>
            </a:r>
            <a:r>
              <a:rPr lang="en-US" dirty="0"/>
              <a:t>-</a:t>
            </a:r>
            <a:r>
              <a:rPr lang="en-US" dirty="0" err="1" smtClean="0"/>
              <a:t>stdout.js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streams-consume-custom-</a:t>
            </a:r>
            <a:r>
              <a:rPr lang="en-US" dirty="0" err="1" smtClean="0"/>
              <a:t>readable.js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streams-custom-</a:t>
            </a:r>
            <a:r>
              <a:rPr lang="en-US" dirty="0" err="1" smtClean="0"/>
              <a:t>http.js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streams-</a:t>
            </a:r>
            <a:r>
              <a:rPr lang="en-US" dirty="0" err="1"/>
              <a:t>transform.js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Global – no require() needed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Represents OS process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Info about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Control over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EventEmitter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0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process.argv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Returns an array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Parameters from launch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Absolute </a:t>
            </a:r>
            <a:r>
              <a:rPr lang="en-US" dirty="0"/>
              <a:t>pathname of </a:t>
            </a:r>
            <a:r>
              <a:rPr lang="en-US" dirty="0" smtClean="0"/>
              <a:t>executable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Path to JS file being executed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Next n elements CLI arguments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.argv0 stores original executable </a:t>
            </a:r>
            <a:r>
              <a:rPr lang="en-US" dirty="0" err="1" smtClean="0"/>
              <a:t>arg</a:t>
            </a:r>
            <a:r>
              <a:rPr lang="en-US" dirty="0" smtClean="0"/>
              <a:t> (if the </a:t>
            </a:r>
            <a:r>
              <a:rPr lang="en-US" dirty="0"/>
              <a:t>shell</a:t>
            </a:r>
            <a:r>
              <a:rPr lang="en-US" dirty="0" smtClean="0"/>
              <a:t> expanded it)</a:t>
            </a:r>
          </a:p>
        </p:txBody>
      </p:sp>
    </p:spTree>
    <p:extLst>
      <p:ext uri="{BB962C8B-B14F-4D97-AF65-F5344CB8AC3E}">
        <p14:creationId xmlns:p14="http://schemas.microsoft.com/office/powerpoint/2010/main" val="1143942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More process methods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abort (core dump)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cpuUsage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cwd</a:t>
            </a:r>
            <a:r>
              <a:rPr lang="en-US" dirty="0" smtClean="0"/>
              <a:t> (change working </a:t>
            </a:r>
            <a:r>
              <a:rPr lang="en-US" dirty="0" err="1" smtClean="0"/>
              <a:t>dir</a:t>
            </a:r>
            <a:r>
              <a:rPr lang="en-US" dirty="0" smtClean="0"/>
              <a:t>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env</a:t>
            </a:r>
            <a:r>
              <a:rPr lang="en-US" dirty="0" smtClean="0"/>
              <a:t> (user environment)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exit – usually not called directly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Instead, throw a native </a:t>
            </a:r>
            <a:r>
              <a:rPr lang="en-US" dirty="0" smtClean="0"/>
              <a:t>Error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Emit 'error</a:t>
            </a:r>
            <a:r>
              <a:rPr lang="en-US" dirty="0" smtClean="0"/>
              <a:t>' event</a:t>
            </a:r>
            <a:endParaRPr lang="en-US" dirty="0" smtClean="0"/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Or set .</a:t>
            </a:r>
            <a:r>
              <a:rPr lang="en-US" dirty="0" err="1" smtClean="0"/>
              <a:t>exitCode</a:t>
            </a:r>
            <a:r>
              <a:rPr lang="en-US" dirty="0" smtClean="0"/>
              <a:t>() and let loop finish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7375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More process methods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kill (send SIG to PID)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mainModule</a:t>
            </a:r>
            <a:r>
              <a:rPr lang="en-US" dirty="0" smtClean="0"/>
              <a:t> (direct entry script)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memoryUsage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11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2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err="1"/>
              <a:t>Node.js</a:t>
            </a:r>
            <a:r>
              <a:rPr lang="en-US" dirty="0"/>
              <a:t> Building </a:t>
            </a:r>
            <a:r>
              <a:rPr lang="en-US" dirty="0" smtClean="0"/>
              <a:t>Blocks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Event </a:t>
            </a:r>
            <a:r>
              <a:rPr lang="en-US" dirty="0" smtClean="0"/>
              <a:t>listeners</a:t>
            </a:r>
            <a:endParaRPr lang="en-US" dirty="0" smtClean="0"/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Streams and </a:t>
            </a:r>
            <a:r>
              <a:rPr lang="en-US" dirty="0" smtClean="0"/>
              <a:t>buffers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/>
              <a:t>Process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Lunch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Working with data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Filesystem</a:t>
            </a:r>
            <a:endParaRPr lang="en-US" dirty="0" smtClean="0"/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Mongo and </a:t>
            </a:r>
            <a:r>
              <a:rPr lang="en-US" dirty="0" smtClean="0"/>
              <a:t>Oracle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20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process.</a:t>
            </a:r>
            <a:r>
              <a:rPr lang="en-US" dirty="0"/>
              <a:t> </a:t>
            </a:r>
            <a:r>
              <a:rPr lang="en-US" dirty="0" err="1" smtClean="0"/>
              <a:t>nextTick</a:t>
            </a:r>
            <a:r>
              <a:rPr lang="en-US" dirty="0" smtClean="0"/>
              <a:t>( callback [,</a:t>
            </a:r>
            <a:r>
              <a:rPr lang="en-US" dirty="0" err="1" smtClean="0"/>
              <a:t>args</a:t>
            </a:r>
            <a:r>
              <a:rPr lang="en-US" dirty="0" smtClean="0"/>
              <a:t>] 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Adds callback to next 'tick'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After this call stack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But before any pending I/O event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Uses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add listeners after object created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Avoid sync actions within </a:t>
            </a:r>
            <a:r>
              <a:rPr lang="en-US" dirty="0" err="1" smtClean="0"/>
              <a:t>async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7572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More process methods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pid</a:t>
            </a:r>
            <a:r>
              <a:rPr lang="en-US" dirty="0" smtClean="0"/>
              <a:t> (id for this process)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release (node info)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version (node version)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versions </a:t>
            </a:r>
            <a:r>
              <a:rPr lang="en-US" dirty="0"/>
              <a:t>(node </a:t>
            </a:r>
            <a:r>
              <a:rPr lang="en-US" dirty="0" smtClean="0"/>
              <a:t>subcomponents)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8392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process streams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stderr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stdin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stdout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9350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child_process</a:t>
            </a:r>
            <a:r>
              <a:rPr lang="en-US" dirty="0" smtClean="0"/>
              <a:t>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.exec – spawns a shell and runs command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execFile</a:t>
            </a:r>
            <a:r>
              <a:rPr lang="en-US" dirty="0" smtClean="0"/>
              <a:t> – runs command as </a:t>
            </a:r>
            <a:r>
              <a:rPr lang="en-US" dirty="0" smtClean="0"/>
              <a:t>process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Many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3833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Thin API around system calls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Sync &amp; </a:t>
            </a:r>
            <a:r>
              <a:rPr lang="en-US" dirty="0" err="1" smtClean="0"/>
              <a:t>async</a:t>
            </a:r>
            <a:r>
              <a:rPr lang="en-US" dirty="0" smtClean="0"/>
              <a:t> versions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Sync throws errors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passes errors to callback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logic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Dependent callbacks must be nested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This is Not Great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We'll see solutions next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streams-</a:t>
            </a:r>
            <a:r>
              <a:rPr lang="en-US" dirty="0" err="1"/>
              <a:t>filesystem.js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114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Async</a:t>
            </a:r>
            <a:r>
              <a:rPr lang="en-US" dirty="0" smtClean="0"/>
              <a:t>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Nested callback pattern gets old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Hard to read/understand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Inflexible, not reusable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2596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Async</a:t>
            </a:r>
            <a:r>
              <a:rPr lang="en-US" dirty="0" smtClean="0"/>
              <a:t>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Modular pattern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Use named functions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Easier to read/understand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Solves deep nesting problem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Still lots of repeated err handling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2652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Async</a:t>
            </a:r>
            <a:r>
              <a:rPr lang="en-US" dirty="0" smtClean="0"/>
              <a:t>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Promises API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.then( success [, failure ] 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Easier to read/understand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Solves deep nesting problem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Solves err handling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7841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Async</a:t>
            </a:r>
            <a:r>
              <a:rPr lang="en-US" dirty="0" smtClean="0"/>
              <a:t>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Promises API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Native in ES6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Use a library anyway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Native promises have a subtle memory leak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Plus library API is smaller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2988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Async</a:t>
            </a:r>
            <a:r>
              <a:rPr lang="en-US" dirty="0" smtClean="0"/>
              <a:t>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Async</a:t>
            </a:r>
            <a:r>
              <a:rPr lang="en-US" dirty="0" smtClean="0"/>
              <a:t> library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Control flow collections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.series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.parallel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.waterfall ( series + passes results)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.until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Bonus</a:t>
            </a:r>
            <a:r>
              <a:rPr lang="en-US" dirty="0"/>
              <a:t>:  map/</a:t>
            </a:r>
            <a:r>
              <a:rPr lang="en-US" dirty="0" smtClean="0"/>
              <a:t>reduce helpers</a:t>
            </a:r>
          </a:p>
        </p:txBody>
      </p:sp>
    </p:spTree>
    <p:extLst>
      <p:ext uri="{BB962C8B-B14F-4D97-AF65-F5344CB8AC3E}">
        <p14:creationId xmlns:p14="http://schemas.microsoft.com/office/powerpoint/2010/main" val="55337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Core module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Provides API for easy setup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Require class &amp; create instance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Register listeners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Trigger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2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Trigger listeners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emit</a:t>
            </a:r>
            <a:r>
              <a:rPr lang="en-US" dirty="0" smtClean="0"/>
              <a:t>( '</a:t>
            </a:r>
            <a:r>
              <a:rPr lang="en-US" dirty="0" err="1" smtClean="0"/>
              <a:t>eventName</a:t>
            </a:r>
            <a:r>
              <a:rPr lang="en-US" dirty="0" smtClean="0"/>
              <a:t>' [</a:t>
            </a:r>
            <a:r>
              <a:rPr lang="en-US" dirty="0"/>
              <a:t>, ...</a:t>
            </a:r>
            <a:r>
              <a:rPr lang="en-US" dirty="0" err="1"/>
              <a:t>args</a:t>
            </a:r>
            <a:r>
              <a:rPr lang="en-US" dirty="0"/>
              <a:t>])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Returns false if no listeners</a:t>
            </a:r>
          </a:p>
        </p:txBody>
      </p:sp>
    </p:spTree>
    <p:extLst>
      <p:ext uri="{BB962C8B-B14F-4D97-AF65-F5344CB8AC3E}">
        <p14:creationId xmlns:p14="http://schemas.microsoft.com/office/powerpoint/2010/main" val="203231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Register listeners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on( '</a:t>
            </a:r>
            <a:r>
              <a:rPr lang="en-US" dirty="0" err="1" smtClean="0"/>
              <a:t>eventName</a:t>
            </a:r>
            <a:r>
              <a:rPr lang="en-US" dirty="0" smtClean="0"/>
              <a:t>', </a:t>
            </a:r>
            <a:r>
              <a:rPr lang="en-US" dirty="0" err="1" smtClean="0"/>
              <a:t>handlerFunc</a:t>
            </a:r>
            <a:r>
              <a:rPr lang="en-US" dirty="0" smtClean="0"/>
              <a:t> 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once(…) executes &amp; unbinds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'this' in </a:t>
            </a:r>
            <a:r>
              <a:rPr lang="en-US" dirty="0" err="1" smtClean="0"/>
              <a:t>handlerFunc</a:t>
            </a:r>
            <a:r>
              <a:rPr lang="en-US" dirty="0" smtClean="0"/>
              <a:t> refers to </a:t>
            </a:r>
            <a:r>
              <a:rPr lang="en-US" dirty="0" err="1" smtClean="0"/>
              <a:t>EventEmitter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…unless using =&gt;, then {}</a:t>
            </a:r>
          </a:p>
        </p:txBody>
      </p:sp>
    </p:spTree>
    <p:extLst>
      <p:ext uri="{BB962C8B-B14F-4D97-AF65-F5344CB8AC3E}">
        <p14:creationId xmlns:p14="http://schemas.microsoft.com/office/powerpoint/2010/main" val="209680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Register listeners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All listeners for event called in order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Default = order registered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prependListener</a:t>
            </a:r>
            <a:r>
              <a:rPr lang="en-US" dirty="0" smtClean="0"/>
              <a:t>(…) adds to beginning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Default 10 max listeners per event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More listeners than max generates log message 'possible memory leak'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0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Register listeners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EventEmitter</a:t>
            </a:r>
            <a:r>
              <a:rPr lang="en-US" dirty="0" err="1"/>
              <a:t>.on</a:t>
            </a:r>
            <a:r>
              <a:rPr lang="en-US" dirty="0"/>
              <a:t>(…)</a:t>
            </a:r>
            <a:r>
              <a:rPr lang="en-US" dirty="0" smtClean="0"/>
              <a:t> emits '</a:t>
            </a:r>
            <a:r>
              <a:rPr lang="en-US" dirty="0" err="1" smtClean="0"/>
              <a:t>newListener</a:t>
            </a:r>
            <a:r>
              <a:rPr lang="en-US" dirty="0" smtClean="0"/>
              <a:t>' before adding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Note inside '</a:t>
            </a:r>
            <a:r>
              <a:rPr lang="en-US" dirty="0" err="1" smtClean="0"/>
              <a:t>newListener</a:t>
            </a:r>
            <a:r>
              <a:rPr lang="en-US" dirty="0"/>
              <a:t>' </a:t>
            </a:r>
            <a:r>
              <a:rPr lang="en-US" dirty="0" smtClean="0"/>
              <a:t>callback, another listener with same name gets added first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removeListener</a:t>
            </a:r>
            <a:r>
              <a:rPr lang="en-US" dirty="0"/>
              <a:t>(…</a:t>
            </a:r>
            <a:r>
              <a:rPr lang="en-US" dirty="0" smtClean="0"/>
              <a:t>) emits </a:t>
            </a:r>
            <a:r>
              <a:rPr lang="en-US" dirty="0"/>
              <a:t>'</a:t>
            </a:r>
            <a:r>
              <a:rPr lang="en-US" dirty="0" err="1"/>
              <a:t>removeListener</a:t>
            </a:r>
            <a:r>
              <a:rPr lang="en-US" dirty="0"/>
              <a:t>' after </a:t>
            </a:r>
            <a:r>
              <a:rPr lang="en-US" dirty="0" smtClean="0"/>
              <a:t>removal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1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Register listeners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Errors within listeners emit 'error'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If 'error' has no listeners, Node prints stack trace and exits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Best to always listen to 'error'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Listen to '</a:t>
            </a:r>
            <a:r>
              <a:rPr lang="en-US" dirty="0" err="1" smtClean="0"/>
              <a:t>uncaughtException</a:t>
            </a:r>
            <a:r>
              <a:rPr lang="en-US" dirty="0" smtClean="0"/>
              <a:t>' on process to swallow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But don't catch and resume – process state now corrupt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6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Events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Extend radio station example</a:t>
            </a:r>
          </a:p>
          <a:p>
            <a:pPr algn="l"/>
            <a:r>
              <a:rPr lang="en-US" dirty="0" smtClean="0"/>
              <a:t>DJs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Play 10 songs per day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Anything from playlist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Or other songs if they're requested enough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Play commercials</a:t>
            </a:r>
          </a:p>
          <a:p>
            <a:pPr algn="l"/>
            <a:r>
              <a:rPr lang="en-US" dirty="0" smtClean="0"/>
              <a:t>Fans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Added randomly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Have a genre preference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Request their favorite songs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Leave if they don't hear enough music they like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26682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6597</TotalTime>
  <Words>822</Words>
  <Application>Microsoft Macintosh PowerPoint</Application>
  <PresentationFormat>On-screen Show (4:3)</PresentationFormat>
  <Paragraphs>197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 Black </vt:lpstr>
      <vt:lpstr>Node.js training Day 2</vt:lpstr>
      <vt:lpstr>Day 2 Schedule</vt:lpstr>
      <vt:lpstr>Events</vt:lpstr>
      <vt:lpstr>Events</vt:lpstr>
      <vt:lpstr>Events</vt:lpstr>
      <vt:lpstr>Events</vt:lpstr>
      <vt:lpstr>Events</vt:lpstr>
      <vt:lpstr>Events</vt:lpstr>
      <vt:lpstr>Events lab</vt:lpstr>
      <vt:lpstr>Node.js Streams</vt:lpstr>
      <vt:lpstr>Node.js Streams</vt:lpstr>
      <vt:lpstr>Node.js Streams</vt:lpstr>
      <vt:lpstr>Node.js Streams</vt:lpstr>
      <vt:lpstr>Node.js Streams</vt:lpstr>
      <vt:lpstr>Streams Examples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Filesystem</vt:lpstr>
      <vt:lpstr>Async solutions</vt:lpstr>
      <vt:lpstr>Async solutions</vt:lpstr>
      <vt:lpstr>Async solutions</vt:lpstr>
      <vt:lpstr>Async solutions</vt:lpstr>
      <vt:lpstr>Async solutions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100</cp:revision>
  <dcterms:created xsi:type="dcterms:W3CDTF">2016-05-30T01:39:32Z</dcterms:created>
  <dcterms:modified xsi:type="dcterms:W3CDTF">2016-11-17T06:26:36Z</dcterms:modified>
</cp:coreProperties>
</file>