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303" r:id="rId5"/>
    <p:sldId id="304" r:id="rId6"/>
    <p:sldId id="305" r:id="rId7"/>
    <p:sldId id="30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3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Web, REST &amp;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Express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Authentication / </a:t>
            </a:r>
            <a:r>
              <a:rPr lang="en-US" dirty="0" err="1" smtClean="0"/>
              <a:t>Oauth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Cookies / Sessions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GraphQL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Unit </a:t>
            </a:r>
            <a:r>
              <a:rPr lang="en-US" dirty="0" smtClean="0"/>
              <a:t>Testing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Intern, Chai, </a:t>
            </a:r>
            <a:r>
              <a:rPr lang="en-US" dirty="0" err="1" smtClean="0"/>
              <a:t>Sinon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Framework 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API for common </a:t>
            </a:r>
            <a:r>
              <a:rPr lang="en-US" dirty="0"/>
              <a:t>server actions 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Provide </a:t>
            </a:r>
            <a:r>
              <a:rPr lang="en-US" dirty="0" smtClean="0"/>
              <a:t>structure  for user </a:t>
            </a:r>
            <a:r>
              <a:rPr lang="en-US" dirty="0"/>
              <a:t>code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Common server actions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Authentication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Cookies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Caching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Logging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Error handling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User code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Routing &amp; Views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Middleware API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Register one or more </a:t>
            </a:r>
            <a:r>
              <a:rPr lang="en-US" dirty="0" smtClean="0"/>
              <a:t>callbacks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Callbacks </a:t>
            </a:r>
            <a:r>
              <a:rPr lang="en-US" dirty="0"/>
              <a:t>get passed three arguments: request, response, next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'next' is a </a:t>
            </a:r>
            <a:r>
              <a:rPr lang="en-US" dirty="0" smtClean="0"/>
              <a:t>convention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Use it like 'return' to pass control to next function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Or call next</a:t>
            </a:r>
            <a:r>
              <a:rPr lang="en-US" dirty="0" smtClean="0"/>
              <a:t>( '</a:t>
            </a:r>
            <a:r>
              <a:rPr lang="en-US" dirty="0"/>
              <a:t>route</a:t>
            </a:r>
            <a:r>
              <a:rPr lang="en-US" dirty="0" smtClean="0"/>
              <a:t>' ) </a:t>
            </a:r>
            <a:r>
              <a:rPr lang="en-US" dirty="0"/>
              <a:t>to skip remaining callbacks</a:t>
            </a:r>
          </a:p>
        </p:txBody>
      </p:sp>
    </p:spTree>
    <p:extLst>
      <p:ext uri="{BB962C8B-B14F-4D97-AF65-F5344CB8AC3E}">
        <p14:creationId xmlns:p14="http://schemas.microsoft.com/office/powerpoint/2010/main" val="9022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app.all</a:t>
            </a:r>
            <a:r>
              <a:rPr lang="en-US" dirty="0"/>
              <a:t>('*', </a:t>
            </a:r>
            <a:r>
              <a:rPr lang="en-US" dirty="0" err="1"/>
              <a:t>requireAuthentication</a:t>
            </a:r>
            <a:r>
              <a:rPr lang="en-US" dirty="0"/>
              <a:t>, </a:t>
            </a:r>
            <a:r>
              <a:rPr lang="en-US" dirty="0" err="1"/>
              <a:t>loadUser</a:t>
            </a:r>
            <a:r>
              <a:rPr lang="en-US" dirty="0"/>
              <a:t>, </a:t>
            </a:r>
            <a:r>
              <a:rPr lang="en-US" dirty="0" err="1"/>
              <a:t>noOp</a:t>
            </a:r>
            <a:r>
              <a:rPr lang="en-US" dirty="0"/>
              <a:t>);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function </a:t>
            </a:r>
            <a:r>
              <a:rPr lang="en-US" dirty="0" err="1"/>
              <a:t>noOp</a:t>
            </a:r>
            <a:r>
              <a:rPr lang="en-US" dirty="0"/>
              <a:t>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 algn="l"/>
            <a:r>
              <a:rPr lang="en-US" dirty="0"/>
              <a:t>  next();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46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A route matches a URL to an action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// GET method route</a:t>
            </a:r>
          </a:p>
          <a:p>
            <a:pPr algn="l"/>
            <a:r>
              <a:rPr lang="en-US" dirty="0" err="1"/>
              <a:t>app.get</a:t>
            </a:r>
            <a:r>
              <a:rPr lang="en-US" dirty="0"/>
              <a:t>('/',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('GET request to the homepage');</a:t>
            </a:r>
          </a:p>
          <a:p>
            <a:pPr algn="l"/>
            <a:r>
              <a:rPr lang="en-US" dirty="0"/>
              <a:t>});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// POST method route</a:t>
            </a:r>
          </a:p>
          <a:p>
            <a:pPr algn="l"/>
            <a:r>
              <a:rPr lang="en-US" dirty="0" err="1"/>
              <a:t>app.post</a:t>
            </a:r>
            <a:r>
              <a:rPr lang="en-US" dirty="0"/>
              <a:t>('/',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('POST request to the homepage');</a:t>
            </a:r>
          </a:p>
          <a:p>
            <a:pPr algn="l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0490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Lab: Set up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- Create server folder                                  </a:t>
            </a:r>
          </a:p>
          <a:p>
            <a:pPr algn="l"/>
            <a:r>
              <a:rPr lang="en-US" dirty="0"/>
              <a:t> - </a:t>
            </a:r>
            <a:r>
              <a:rPr lang="en-US" dirty="0" err="1"/>
              <a:t>npm</a:t>
            </a:r>
            <a:r>
              <a:rPr lang="en-US" dirty="0"/>
              <a:t> install express</a:t>
            </a:r>
          </a:p>
          <a:p>
            <a:pPr algn="l"/>
            <a:r>
              <a:rPr lang="en-US" dirty="0"/>
              <a:t> - </a:t>
            </a:r>
            <a:r>
              <a:rPr lang="en-US" dirty="0" err="1"/>
              <a:t>Config</a:t>
            </a:r>
            <a:r>
              <a:rPr lang="en-US" dirty="0"/>
              <a:t> app()</a:t>
            </a:r>
          </a:p>
          <a:p>
            <a:pPr algn="l"/>
            <a:r>
              <a:rPr lang="en-US" dirty="0"/>
              <a:t> - pass business logic module attached to Request object</a:t>
            </a:r>
          </a:p>
          <a:p>
            <a:pPr algn="l"/>
            <a:r>
              <a:rPr lang="en-US" dirty="0"/>
              <a:t> - Create some routes</a:t>
            </a:r>
          </a:p>
          <a:p>
            <a:pPr algn="l"/>
            <a:r>
              <a:rPr lang="en-US" dirty="0"/>
              <a:t> - Map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64403524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6512</TotalTime>
  <Words>265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Node.js training Day 3</vt:lpstr>
      <vt:lpstr>Day 3 Schedule</vt:lpstr>
      <vt:lpstr>Intro to Express</vt:lpstr>
      <vt:lpstr>Intro to Express</vt:lpstr>
      <vt:lpstr>Intro to Express</vt:lpstr>
      <vt:lpstr>Intro to Express</vt:lpstr>
      <vt:lpstr>Lab: Set up Express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94</cp:revision>
  <dcterms:created xsi:type="dcterms:W3CDTF">2016-05-30T01:39:32Z</dcterms:created>
  <dcterms:modified xsi:type="dcterms:W3CDTF">2016-11-16T05:27:46Z</dcterms:modified>
</cp:coreProperties>
</file>