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1" r:id="rId3"/>
    <p:sldId id="284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5" r:id="rId12"/>
    <p:sldId id="286" r:id="rId13"/>
    <p:sldId id="280" r:id="rId14"/>
    <p:sldId id="281" r:id="rId15"/>
    <p:sldId id="282" r:id="rId16"/>
    <p:sldId id="283" r:id="rId17"/>
    <p:sldId id="270" r:id="rId18"/>
    <p:sldId id="271" r:id="rId19"/>
    <p:sldId id="287" r:id="rId20"/>
    <p:sldId id="272" r:id="rId21"/>
    <p:sldId id="288" r:id="rId22"/>
    <p:sldId id="289" r:id="rId23"/>
    <p:sldId id="290" r:id="rId24"/>
    <p:sldId id="291" r:id="rId25"/>
    <p:sldId id="292" r:id="rId26"/>
    <p:sldId id="293" r:id="rId27"/>
    <p:sldId id="298" r:id="rId28"/>
    <p:sldId id="294" r:id="rId2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3529" autoAdjust="0"/>
  </p:normalViewPr>
  <p:slideViewPr>
    <p:cSldViewPr snapToGrid="0">
      <p:cViewPr varScale="1">
        <p:scale>
          <a:sx n="116" d="100"/>
          <a:sy n="116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es-ES" dirty="0" smtClean="0"/>
            <a:t>.</a:t>
          </a:r>
          <a:r>
            <a:rPr lang="es-ES" dirty="0" err="1" smtClean="0"/>
            <a:t>com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s-ES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s-ES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es-ES" dirty="0" smtClean="0"/>
            <a:t>.pe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s-ES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s-ES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es-ES" dirty="0" smtClean="0"/>
            <a:t>redes sociales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s-ES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s-ES" noProof="0" dirty="0"/>
        </a:p>
      </dgm:t>
    </dgm:pt>
    <dgm:pt modelId="{CEE25772-5BDD-4474-B3DE-777341E6230F}">
      <dgm:prSet phldrT="[Text]"/>
      <dgm:spPr/>
      <dgm:t>
        <a:bodyPr rtlCol="0"/>
        <a:lstStyle/>
        <a:p>
          <a:pPr rtl="0"/>
          <a:r>
            <a:rPr lang="es-ES" noProof="0" dirty="0" smtClean="0"/>
            <a:t>prototipo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DC7F9522-06BB-4FBC-89EB-1D11EDCA3AFD}" type="parTrans" cxnId="{0D3B0B28-F0D5-4790-A602-795D6BDCDA22}">
      <dgm:prSet/>
      <dgm:spPr/>
      <dgm:t>
        <a:bodyPr/>
        <a:lstStyle/>
        <a:p>
          <a:endParaRPr lang="es-PE"/>
        </a:p>
      </dgm:t>
    </dgm:pt>
    <dgm:pt modelId="{C7524C9C-E683-49F2-9992-1F9CC22AC9B7}" type="sibTrans" cxnId="{0D3B0B28-F0D5-4790-A602-795D6BDCDA22}">
      <dgm:prSet/>
      <dgm:spPr/>
      <dgm:t>
        <a:bodyPr/>
        <a:lstStyle/>
        <a:p>
          <a:endParaRPr lang="es-PE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1A716C-A317-4F81-AA89-365220374E55}" type="pres">
      <dgm:prSet presAssocID="{B6438016-7365-4FC0-A372-D90585B4B6EE}" presName="parTxOnlySpace" presStyleCnt="0"/>
      <dgm:spPr/>
    </dgm:pt>
    <dgm:pt modelId="{663E1084-A660-46D7-A44E-2FC9B5D7AF57}" type="pres">
      <dgm:prSet presAssocID="{CEE25772-5BDD-4474-B3DE-777341E623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0D3B0B28-F0D5-4790-A602-795D6BDCDA22}" srcId="{44156040-AF98-4F2C-9909-9F2439F6F588}" destId="{CEE25772-5BDD-4474-B3DE-777341E6230F}" srcOrd="3" destOrd="0" parTransId="{DC7F9522-06BB-4FBC-89EB-1D11EDCA3AFD}" sibTransId="{C7524C9C-E683-49F2-9992-1F9CC22AC9B7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0F0E3F42-C8E0-43C5-A994-F33F1A97541E}" type="presOf" srcId="{CEE25772-5BDD-4474-B3DE-777341E6230F}" destId="{663E1084-A660-46D7-A44E-2FC9B5D7AF57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6FCBC1D9-10E0-4537-92C6-9A07D7D5A3B7}" type="presParOf" srcId="{1C61A9A2-33F2-469B-8AC4-A104A5A98D78}" destId="{161A716C-A317-4F81-AA89-365220374E55}" srcOrd="5" destOrd="0" presId="urn:microsoft.com/office/officeart/2005/8/layout/chevron1"/>
    <dgm:cxn modelId="{D0A61A57-A8C8-4308-9E08-BF0147CCBD53}" type="presParOf" srcId="{1C61A9A2-33F2-469B-8AC4-A104A5A98D78}" destId="{663E1084-A660-46D7-A44E-2FC9B5D7AF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.</a:t>
          </a:r>
          <a:r>
            <a:rPr lang="es-ES" sz="2600" kern="1200" dirty="0" err="1" smtClean="0"/>
            <a:t>com</a:t>
          </a:r>
          <a:endParaRPr lang="es-ES" sz="2600" kern="1200" noProof="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.pe</a:t>
          </a:r>
          <a:endParaRPr lang="es-ES" sz="2600" kern="1200" noProof="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redes sociales</a:t>
          </a:r>
          <a:endParaRPr lang="es-ES" sz="2600" kern="1200" noProof="0" dirty="0"/>
        </a:p>
      </dsp:txBody>
      <dsp:txXfrm>
        <a:off x="5189476" y="1653197"/>
        <a:ext cx="1555507" cy="1037004"/>
      </dsp:txXfrm>
    </dsp:sp>
    <dsp:sp modelId="{663E1084-A660-46D7-A44E-2FC9B5D7AF57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noProof="0" dirty="0" smtClean="0"/>
            <a:t>prototipo</a:t>
          </a:r>
          <a:endParaRPr lang="es-ES" sz="2600" kern="1200" noProof="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15/02/2019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537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859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64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62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39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928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72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584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92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482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13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463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046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100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790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96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034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26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6931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148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56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24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829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7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65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281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15/02/2019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Portal de Empleo Juvenil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604952"/>
            <a:ext cx="5120640" cy="1600200"/>
          </a:xfrm>
        </p:spPr>
        <p:txBody>
          <a:bodyPr rtlCol="0"/>
          <a:lstStyle/>
          <a:p>
            <a:r>
              <a:rPr lang="es-ES" dirty="0" smtClean="0"/>
              <a:t>Enfocado </a:t>
            </a:r>
            <a:r>
              <a:rPr lang="es-ES" dirty="0"/>
              <a:t>en estudiantes </a:t>
            </a:r>
            <a:r>
              <a:rPr lang="es-ES" dirty="0" smtClean="0"/>
              <a:t>entre </a:t>
            </a:r>
            <a:r>
              <a:rPr lang="es-ES" dirty="0"/>
              <a:t>19 a 25 años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57" y="1828800"/>
            <a:ext cx="3942085" cy="4343400"/>
          </a:xfrm>
        </p:spPr>
      </p:pic>
    </p:spTree>
    <p:extLst>
      <p:ext uri="{BB962C8B-B14F-4D97-AF65-F5344CB8AC3E}">
        <p14:creationId xmlns:p14="http://schemas.microsoft.com/office/powerpoint/2010/main" val="3025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8800" dirty="0" smtClean="0"/>
              <a:t>.pe</a:t>
            </a:r>
            <a:endParaRPr lang="es-ES" sz="880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7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43" y="1828800"/>
            <a:ext cx="3937513" cy="4343400"/>
          </a:xfrm>
        </p:spPr>
      </p:pic>
    </p:spTree>
    <p:extLst>
      <p:ext uri="{BB962C8B-B14F-4D97-AF65-F5344CB8AC3E}">
        <p14:creationId xmlns:p14="http://schemas.microsoft.com/office/powerpoint/2010/main" val="37794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51" y="1828800"/>
            <a:ext cx="3941698" cy="4343400"/>
          </a:xfrm>
        </p:spPr>
      </p:pic>
    </p:spTree>
    <p:extLst>
      <p:ext uri="{BB962C8B-B14F-4D97-AF65-F5344CB8AC3E}">
        <p14:creationId xmlns:p14="http://schemas.microsoft.com/office/powerpoint/2010/main" val="28076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2" y="1828800"/>
            <a:ext cx="3913236" cy="4343400"/>
          </a:xfrm>
        </p:spPr>
      </p:pic>
    </p:spTree>
    <p:extLst>
      <p:ext uri="{BB962C8B-B14F-4D97-AF65-F5344CB8AC3E}">
        <p14:creationId xmlns:p14="http://schemas.microsoft.com/office/powerpoint/2010/main" val="8764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17" y="1828800"/>
            <a:ext cx="3925765" cy="4343400"/>
          </a:xfrm>
        </p:spPr>
      </p:pic>
    </p:spTree>
    <p:extLst>
      <p:ext uri="{BB962C8B-B14F-4D97-AF65-F5344CB8AC3E}">
        <p14:creationId xmlns:p14="http://schemas.microsoft.com/office/powerpoint/2010/main" val="19595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38" y="1828800"/>
            <a:ext cx="3933724" cy="4343400"/>
          </a:xfrm>
        </p:spPr>
      </p:pic>
    </p:spTree>
    <p:extLst>
      <p:ext uri="{BB962C8B-B14F-4D97-AF65-F5344CB8AC3E}">
        <p14:creationId xmlns:p14="http://schemas.microsoft.com/office/powerpoint/2010/main" val="26651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87" y="1828800"/>
            <a:ext cx="4913025" cy="4343400"/>
          </a:xfrm>
        </p:spPr>
      </p:pic>
    </p:spTree>
    <p:extLst>
      <p:ext uri="{BB962C8B-B14F-4D97-AF65-F5344CB8AC3E}">
        <p14:creationId xmlns:p14="http://schemas.microsoft.com/office/powerpoint/2010/main" val="30203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43" y="1828800"/>
            <a:ext cx="3937513" cy="4343400"/>
          </a:xfrm>
        </p:spPr>
      </p:pic>
    </p:spTree>
    <p:extLst>
      <p:ext uri="{BB962C8B-B14F-4D97-AF65-F5344CB8AC3E}">
        <p14:creationId xmlns:p14="http://schemas.microsoft.com/office/powerpoint/2010/main" val="15032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8800" dirty="0" smtClean="0"/>
              <a:t>redes sociales</a:t>
            </a:r>
            <a:endParaRPr lang="es-ES" sz="880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7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Investigación y Desarrollo</a:t>
            </a:r>
            <a:endParaRPr lang="es-ES" dirty="0"/>
          </a:p>
        </p:txBody>
      </p:sp>
      <p:graphicFrame>
        <p:nvGraphicFramePr>
          <p:cNvPr id="6" name="Marcador de posición de contenido 5" descr="Diagrama de proceso básico con botón de contenido adicional en el que se muestran cuatro pasos organizados de izquierda a derech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70581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36" y="1828800"/>
            <a:ext cx="5323728" cy="4343400"/>
          </a:xfrm>
        </p:spPr>
      </p:pic>
    </p:spTree>
    <p:extLst>
      <p:ext uri="{BB962C8B-B14F-4D97-AF65-F5344CB8AC3E}">
        <p14:creationId xmlns:p14="http://schemas.microsoft.com/office/powerpoint/2010/main" val="7221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87" y="1828800"/>
            <a:ext cx="5339425" cy="4343400"/>
          </a:xfrm>
        </p:spPr>
      </p:pic>
    </p:spTree>
    <p:extLst>
      <p:ext uri="{BB962C8B-B14F-4D97-AF65-F5344CB8AC3E}">
        <p14:creationId xmlns:p14="http://schemas.microsoft.com/office/powerpoint/2010/main" val="10549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49" y="1828800"/>
            <a:ext cx="5001102" cy="4343400"/>
          </a:xfrm>
        </p:spPr>
      </p:pic>
    </p:spTree>
    <p:extLst>
      <p:ext uri="{BB962C8B-B14F-4D97-AF65-F5344CB8AC3E}">
        <p14:creationId xmlns:p14="http://schemas.microsoft.com/office/powerpoint/2010/main" val="8894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09" y="1828800"/>
            <a:ext cx="5325781" cy="4343400"/>
          </a:xfrm>
        </p:spPr>
      </p:pic>
    </p:spTree>
    <p:extLst>
      <p:ext uri="{BB962C8B-B14F-4D97-AF65-F5344CB8AC3E}">
        <p14:creationId xmlns:p14="http://schemas.microsoft.com/office/powerpoint/2010/main" val="1908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19" y="1828800"/>
            <a:ext cx="5016562" cy="4343400"/>
          </a:xfrm>
        </p:spPr>
      </p:pic>
    </p:spTree>
    <p:extLst>
      <p:ext uri="{BB962C8B-B14F-4D97-AF65-F5344CB8AC3E}">
        <p14:creationId xmlns:p14="http://schemas.microsoft.com/office/powerpoint/2010/main" val="12244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35" y="1828800"/>
            <a:ext cx="4911929" cy="4343400"/>
          </a:xfrm>
        </p:spPr>
      </p:pic>
    </p:spTree>
    <p:extLst>
      <p:ext uri="{BB962C8B-B14F-4D97-AF65-F5344CB8AC3E}">
        <p14:creationId xmlns:p14="http://schemas.microsoft.com/office/powerpoint/2010/main" val="3410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93" y="1828800"/>
            <a:ext cx="5360813" cy="4343400"/>
          </a:xfrm>
        </p:spPr>
      </p:pic>
    </p:spTree>
    <p:extLst>
      <p:ext uri="{BB962C8B-B14F-4D97-AF65-F5344CB8AC3E}">
        <p14:creationId xmlns:p14="http://schemas.microsoft.com/office/powerpoint/2010/main" val="168937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8800" dirty="0" smtClean="0"/>
              <a:t>prototipo</a:t>
            </a:r>
            <a:endParaRPr lang="es-ES" sz="880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7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Prototipo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685" y="1853513"/>
            <a:ext cx="4557408" cy="434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62" y="1655805"/>
            <a:ext cx="3233375" cy="50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8800" dirty="0" smtClean="0"/>
              <a:t>.</a:t>
            </a:r>
            <a:r>
              <a:rPr lang="es-ES" sz="8800" dirty="0" err="1" smtClean="0"/>
              <a:t>com</a:t>
            </a:r>
            <a:endParaRPr lang="es-ES" sz="880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6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96" y="1828800"/>
            <a:ext cx="3912407" cy="4343400"/>
          </a:xfr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48" y="1828800"/>
            <a:ext cx="3937904" cy="4343400"/>
          </a:xfrm>
        </p:spPr>
      </p:pic>
    </p:spTree>
    <p:extLst>
      <p:ext uri="{BB962C8B-B14F-4D97-AF65-F5344CB8AC3E}">
        <p14:creationId xmlns:p14="http://schemas.microsoft.com/office/powerpoint/2010/main" val="21514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75" y="1828800"/>
            <a:ext cx="3913649" cy="4343400"/>
          </a:xfrm>
        </p:spPr>
      </p:pic>
    </p:spTree>
    <p:extLst>
      <p:ext uri="{BB962C8B-B14F-4D97-AF65-F5344CB8AC3E}">
        <p14:creationId xmlns:p14="http://schemas.microsoft.com/office/powerpoint/2010/main" val="24712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17" y="1828800"/>
            <a:ext cx="3925765" cy="4343400"/>
          </a:xfrm>
        </p:spPr>
      </p:pic>
    </p:spTree>
    <p:extLst>
      <p:ext uri="{BB962C8B-B14F-4D97-AF65-F5344CB8AC3E}">
        <p14:creationId xmlns:p14="http://schemas.microsoft.com/office/powerpoint/2010/main" val="15747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2" y="1828800"/>
            <a:ext cx="3913236" cy="4343400"/>
          </a:xfrm>
        </p:spPr>
      </p:pic>
    </p:spTree>
    <p:extLst>
      <p:ext uri="{BB962C8B-B14F-4D97-AF65-F5344CB8AC3E}">
        <p14:creationId xmlns:p14="http://schemas.microsoft.com/office/powerpoint/2010/main" val="7018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Disponibilidad de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85" y="1828800"/>
            <a:ext cx="4903030" cy="4343400"/>
          </a:xfrm>
        </p:spPr>
      </p:pic>
    </p:spTree>
    <p:extLst>
      <p:ext uri="{BB962C8B-B14F-4D97-AF65-F5344CB8AC3E}">
        <p14:creationId xmlns:p14="http://schemas.microsoft.com/office/powerpoint/2010/main" val="4065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21</TotalTime>
  <Words>153</Words>
  <Application>Microsoft Office PowerPoint</Application>
  <PresentationFormat>Panorámica</PresentationFormat>
  <Paragraphs>62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Book Antiqua</vt:lpstr>
      <vt:lpstr>Dirección de ventas 16 X 9</vt:lpstr>
      <vt:lpstr>Portal de Empleo Juvenil</vt:lpstr>
      <vt:lpstr>Investigación y Desarrollo</vt:lpstr>
      <vt:lpstr>.com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.pe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redes sociales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Disponibilidad de Dominio</vt:lpstr>
      <vt:lpstr>prototipo</vt:lpstr>
      <vt:lpstr>Prototipo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 Empleo Juvenil</dc:title>
  <dc:creator>elias</dc:creator>
  <cp:lastModifiedBy>elias</cp:lastModifiedBy>
  <cp:revision>6</cp:revision>
  <dcterms:created xsi:type="dcterms:W3CDTF">2019-02-15T18:35:33Z</dcterms:created>
  <dcterms:modified xsi:type="dcterms:W3CDTF">2019-02-15T23:36:05Z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