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72" r:id="rId14"/>
    <p:sldId id="268" r:id="rId15"/>
    <p:sldId id="269" r:id="rId16"/>
    <p:sldId id="270" r:id="rId17"/>
    <p:sldId id="271" r:id="rId18"/>
    <p:sldId id="278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/>
    <p:restoredTop sz="94660"/>
  </p:normalViewPr>
  <p:slideViewPr>
    <p:cSldViewPr snapToGrid="0" showGuides="1">
      <p:cViewPr varScale="1">
        <p:scale>
          <a:sx n="67" d="100"/>
          <a:sy n="67" d="100"/>
        </p:scale>
        <p:origin x="306" y="66"/>
      </p:cViewPr>
      <p:guideLst>
        <p:guide orient="horz" pos="2195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3" name="图片 1"/>
          <p:cNvPicPr>
            <a:picLocks noChangeAspect="1"/>
          </p:cNvPicPr>
          <p:nvPr/>
        </p:nvPicPr>
        <p:blipFill>
          <a:blip r:embed="rId1"/>
          <a:srcRect b="10069"/>
          <a:stretch>
            <a:fillRect/>
          </a:stretch>
        </p:blipFill>
        <p:spPr>
          <a:xfrm>
            <a:off x="-9525" y="-15875"/>
            <a:ext cx="122015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11113" y="-15875"/>
            <a:ext cx="12201525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超细黑简体" pitchFamily="2" charset="-122"/>
              <a:ea typeface="方正兰亭超细黑简体" pitchFamily="2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73450" y="1793875"/>
            <a:ext cx="5260975" cy="3355975"/>
            <a:chOff x="3473003" y="1794325"/>
            <a:chExt cx="5261923" cy="3355649"/>
          </a:xfrm>
        </p:grpSpPr>
        <p:grpSp>
          <p:nvGrpSpPr>
            <p:cNvPr id="3076" name="组合 9"/>
            <p:cNvGrpSpPr/>
            <p:nvPr/>
          </p:nvGrpSpPr>
          <p:grpSpPr>
            <a:xfrm>
              <a:off x="7525558" y="2179812"/>
              <a:ext cx="1209368" cy="2286000"/>
              <a:chOff x="7477432" y="2271252"/>
              <a:chExt cx="1209368" cy="2286000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7477432" y="2271252"/>
                <a:ext cx="1209368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8686800" y="2271252"/>
                <a:ext cx="0" cy="2286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7477432" y="4556486"/>
                <a:ext cx="1209368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80" name="组合 10"/>
            <p:cNvGrpSpPr/>
            <p:nvPr/>
          </p:nvGrpSpPr>
          <p:grpSpPr>
            <a:xfrm rot="10800000">
              <a:off x="3473003" y="2179046"/>
              <a:ext cx="1209368" cy="2286000"/>
              <a:chOff x="7477432" y="2271252"/>
              <a:chExt cx="1209368" cy="2286000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7477432" y="2271252"/>
                <a:ext cx="1209368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8686800" y="2271252"/>
                <a:ext cx="0" cy="2286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7477432" y="4556486"/>
                <a:ext cx="1209368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84" name="文本框 14"/>
            <p:cNvSpPr txBox="1"/>
            <p:nvPr/>
          </p:nvSpPr>
          <p:spPr>
            <a:xfrm>
              <a:off x="4456600" y="2537216"/>
              <a:ext cx="3673642" cy="1568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9600" dirty="0">
                  <a:solidFill>
                    <a:schemeClr val="bg1"/>
                  </a:solidFill>
                  <a:latin typeface="方正兰亭超细黑简体" pitchFamily="2" charset="-122"/>
                  <a:ea typeface="方正兰亭超细黑简体" pitchFamily="2" charset="-122"/>
                </a:rPr>
                <a:t>2017</a:t>
              </a:r>
              <a:endParaRPr lang="zh-CN" altLang="en-US" sz="9600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endParaRPr>
            </a:p>
          </p:txBody>
        </p:sp>
        <p:sp>
          <p:nvSpPr>
            <p:cNvPr id="16" name="矩形 33"/>
            <p:cNvSpPr>
              <a:spLocks noChangeArrowheads="1"/>
            </p:cNvSpPr>
            <p:nvPr/>
          </p:nvSpPr>
          <p:spPr bwMode="auto">
            <a:xfrm>
              <a:off x="3830564" y="3977377"/>
              <a:ext cx="454680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5pPr>
              <a:lvl6pPr marL="25146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6pPr>
              <a:lvl7pPr marL="29718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7pPr>
              <a:lvl8pPr marL="34290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8pPr>
              <a:lvl9pPr marL="38862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9pPr>
            </a:lstStyle>
            <a:p>
              <a:pPr marL="0" marR="0" lvl="0" indent="0" algn="ctr" defTabSz="1216025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ACCORDING TO DRAW THE TEXT BOX SIZE</a:t>
              </a:r>
              <a:r>
                <a:rPr kumimoji="0" lang="zh-CN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。</a:t>
              </a:r>
              <a:r>
                <a:rPr kumimoji="0" lang="en-US" altLang="zh-CN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PLEASE READ THE INSTRUCTIONS AND MORE WORK AT THE END OF THE TEMPLATE.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086" name="文本框 16"/>
            <p:cNvSpPr txBox="1"/>
            <p:nvPr/>
          </p:nvSpPr>
          <p:spPr>
            <a:xfrm>
              <a:off x="4876606" y="1794325"/>
              <a:ext cx="2536012" cy="460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2400" dirty="0">
                  <a:solidFill>
                    <a:schemeClr val="bg1"/>
                  </a:solidFill>
                  <a:latin typeface="方正兰亭超细黑简体" pitchFamily="2" charset="-122"/>
                  <a:ea typeface="方正兰亭超细黑简体" pitchFamily="2" charset="-122"/>
                </a:rPr>
                <a:t>Add your title</a:t>
              </a:r>
              <a:endParaRPr lang="zh-CN" altLang="en-US" sz="2400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18203" y="4655208"/>
              <a:ext cx="2145761" cy="494766"/>
            </a:xfrm>
            <a:prstGeom prst="roundRect">
              <a:avLst>
                <a:gd name="" fmla="val 36522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88" name="文本框 19"/>
            <p:cNvSpPr txBox="1"/>
            <p:nvPr/>
          </p:nvSpPr>
          <p:spPr>
            <a:xfrm>
              <a:off x="5253883" y="4718614"/>
              <a:ext cx="1716505" cy="36827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dirty="0">
                  <a:solidFill>
                    <a:schemeClr val="bg1"/>
                  </a:solidFill>
                  <a:latin typeface="方正兰亭超细黑简体" pitchFamily="2" charset="-122"/>
                  <a:ea typeface="方正兰亭超细黑简体" pitchFamily="2" charset="-122"/>
                </a:rPr>
                <a:t>Add your text</a:t>
              </a:r>
              <a:endParaRPr lang="zh-CN" altLang="en-US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endParaRPr>
            </a:p>
          </p:txBody>
        </p:sp>
      </p:grpSp>
      <p:sp>
        <p:nvSpPr>
          <p:cNvPr id="21" name="椭圆 20"/>
          <p:cNvSpPr/>
          <p:nvPr/>
        </p:nvSpPr>
        <p:spPr>
          <a:xfrm>
            <a:off x="5595938" y="6334125"/>
            <a:ext cx="149225" cy="1492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872163" y="6334125"/>
            <a:ext cx="149225" cy="149225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146800" y="6334125"/>
            <a:ext cx="149225" cy="149225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423025" y="6335713"/>
            <a:ext cx="149225" cy="149225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89" name="图片 1"/>
          <p:cNvPicPr>
            <a:picLocks noChangeAspect="1"/>
          </p:cNvPicPr>
          <p:nvPr/>
        </p:nvPicPr>
        <p:blipFill>
          <a:blip r:embed="rId1"/>
          <a:srcRect b="10069"/>
          <a:stretch>
            <a:fillRect/>
          </a:stretch>
        </p:blipFill>
        <p:spPr>
          <a:xfrm>
            <a:off x="-9525" y="-15875"/>
            <a:ext cx="122015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3175" y="-15875"/>
            <a:ext cx="12201525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超细黑简体" pitchFamily="2" charset="-122"/>
              <a:ea typeface="方正兰亭超细黑简体" pitchFamily="2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98438" y="198438"/>
            <a:ext cx="11780838" cy="64468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22288" y="2006600"/>
            <a:ext cx="11276012" cy="3367088"/>
            <a:chOff x="522688" y="2007339"/>
            <a:chExt cx="11275612" cy="3367021"/>
          </a:xfrm>
        </p:grpSpPr>
        <p:cxnSp>
          <p:nvCxnSpPr>
            <p:cNvPr id="6" name="Straight Connector 20"/>
            <p:cNvCxnSpPr/>
            <p:nvPr/>
          </p:nvCxnSpPr>
          <p:spPr>
            <a:xfrm flipV="1">
              <a:off x="7378702" y="4079876"/>
              <a:ext cx="901700" cy="901700"/>
            </a:xfrm>
            <a:prstGeom prst="line">
              <a:avLst/>
            </a:prstGeom>
            <a:ln w="88900">
              <a:solidFill>
                <a:srgbClr val="C1C7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21"/>
            <p:cNvCxnSpPr/>
            <p:nvPr/>
          </p:nvCxnSpPr>
          <p:spPr>
            <a:xfrm flipH="1" flipV="1">
              <a:off x="7378702" y="2411414"/>
              <a:ext cx="901700" cy="901700"/>
            </a:xfrm>
            <a:prstGeom prst="line">
              <a:avLst/>
            </a:prstGeom>
            <a:ln w="88900">
              <a:solidFill>
                <a:srgbClr val="C1C7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7"/>
            <p:cNvCxnSpPr/>
            <p:nvPr/>
          </p:nvCxnSpPr>
          <p:spPr>
            <a:xfrm flipV="1">
              <a:off x="4984751" y="4079876"/>
              <a:ext cx="901700" cy="901700"/>
            </a:xfrm>
            <a:prstGeom prst="line">
              <a:avLst/>
            </a:prstGeom>
            <a:ln w="88900">
              <a:solidFill>
                <a:srgbClr val="C1C7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8"/>
            <p:cNvCxnSpPr/>
            <p:nvPr/>
          </p:nvCxnSpPr>
          <p:spPr>
            <a:xfrm flipH="1" flipV="1">
              <a:off x="4984751" y="2411414"/>
              <a:ext cx="901700" cy="901700"/>
            </a:xfrm>
            <a:prstGeom prst="line">
              <a:avLst/>
            </a:prstGeom>
            <a:ln w="88900">
              <a:solidFill>
                <a:srgbClr val="C1C7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3"/>
            <p:cNvCxnSpPr/>
            <p:nvPr/>
          </p:nvCxnSpPr>
          <p:spPr>
            <a:xfrm flipV="1">
              <a:off x="2603500" y="4079876"/>
              <a:ext cx="901700" cy="901700"/>
            </a:xfrm>
            <a:prstGeom prst="line">
              <a:avLst/>
            </a:prstGeom>
            <a:ln w="88900">
              <a:solidFill>
                <a:srgbClr val="C1C7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4"/>
            <p:cNvCxnSpPr/>
            <p:nvPr/>
          </p:nvCxnSpPr>
          <p:spPr>
            <a:xfrm flipH="1" flipV="1">
              <a:off x="2603500" y="2411414"/>
              <a:ext cx="901700" cy="901700"/>
            </a:xfrm>
            <a:prstGeom prst="line">
              <a:avLst/>
            </a:prstGeom>
            <a:ln w="88900">
              <a:solidFill>
                <a:srgbClr val="C1C7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8"/>
            <p:cNvSpPr/>
            <p:nvPr/>
          </p:nvSpPr>
          <p:spPr bwMode="auto">
            <a:xfrm>
              <a:off x="906463" y="3297041"/>
              <a:ext cx="9480550" cy="811212"/>
            </a:xfrm>
            <a:custGeom>
              <a:avLst/>
              <a:gdLst>
                <a:gd name="" fmla="*/ 3232 w 3232"/>
                <a:gd name="" fmla="*/ 137 h 274"/>
                <a:gd name="" fmla="*/ 3055 w 3232"/>
                <a:gd name="" fmla="*/ 0 h 274"/>
                <a:gd name="" fmla="*/ 3055 w 3232"/>
                <a:gd name="" fmla="*/ 117 h 274"/>
                <a:gd name="" fmla="*/ 232 w 3232"/>
                <a:gd name="" fmla="*/ 117 h 274"/>
                <a:gd name="" fmla="*/ 211 w 3232"/>
                <a:gd name="" fmla="*/ 95 h 274"/>
                <a:gd name="" fmla="*/ 185 w 3232"/>
                <a:gd name="" fmla="*/ 55 h 274"/>
                <a:gd name="" fmla="*/ 0 w 3232"/>
                <a:gd name="" fmla="*/ 55 h 274"/>
                <a:gd name="" fmla="*/ 80 w 3232"/>
                <a:gd name="" fmla="*/ 137 h 274"/>
                <a:gd name="" fmla="*/ 0 w 3232"/>
                <a:gd name="" fmla="*/ 219 h 274"/>
                <a:gd name="" fmla="*/ 185 w 3232"/>
                <a:gd name="" fmla="*/ 219 h 274"/>
                <a:gd name="" fmla="*/ 232 w 3232"/>
                <a:gd name="" fmla="*/ 157 h 274"/>
                <a:gd name="" fmla="*/ 3055 w 3232"/>
                <a:gd name="" fmla="*/ 157 h 274"/>
                <a:gd name="" fmla="*/ 3055 w 3232"/>
                <a:gd name="" fmla="*/ 274 h 274"/>
                <a:gd name="" fmla="*/ 3232 w 3232"/>
                <a:gd name="" fmla="*/ 137 h 274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3232" h="274">
                  <a:moveTo>
                    <a:pt x="3232" y="137"/>
                  </a:moveTo>
                  <a:cubicBezTo>
                    <a:pt x="3055" y="0"/>
                    <a:pt x="3055" y="0"/>
                    <a:pt x="3055" y="0"/>
                  </a:cubicBezTo>
                  <a:cubicBezTo>
                    <a:pt x="3055" y="117"/>
                    <a:pt x="3055" y="117"/>
                    <a:pt x="3055" y="117"/>
                  </a:cubicBezTo>
                  <a:cubicBezTo>
                    <a:pt x="232" y="117"/>
                    <a:pt x="232" y="117"/>
                    <a:pt x="232" y="117"/>
                  </a:cubicBezTo>
                  <a:cubicBezTo>
                    <a:pt x="228" y="113"/>
                    <a:pt x="220" y="104"/>
                    <a:pt x="211" y="95"/>
                  </a:cubicBezTo>
                  <a:cubicBezTo>
                    <a:pt x="199" y="82"/>
                    <a:pt x="187" y="66"/>
                    <a:pt x="18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" y="90"/>
                    <a:pt x="33" y="124"/>
                    <a:pt x="80" y="137"/>
                  </a:cubicBezTo>
                  <a:cubicBezTo>
                    <a:pt x="33" y="151"/>
                    <a:pt x="6" y="182"/>
                    <a:pt x="0" y="219"/>
                  </a:cubicBezTo>
                  <a:cubicBezTo>
                    <a:pt x="185" y="219"/>
                    <a:pt x="185" y="219"/>
                    <a:pt x="185" y="219"/>
                  </a:cubicBezTo>
                  <a:cubicBezTo>
                    <a:pt x="188" y="201"/>
                    <a:pt x="221" y="167"/>
                    <a:pt x="232" y="157"/>
                  </a:cubicBezTo>
                  <a:cubicBezTo>
                    <a:pt x="3055" y="157"/>
                    <a:pt x="3055" y="157"/>
                    <a:pt x="3055" y="157"/>
                  </a:cubicBezTo>
                  <a:cubicBezTo>
                    <a:pt x="3055" y="274"/>
                    <a:pt x="3055" y="274"/>
                    <a:pt x="3055" y="274"/>
                  </a:cubicBezTo>
                  <a:lnTo>
                    <a:pt x="3232" y="137"/>
                  </a:lnTo>
                  <a:close/>
                </a:path>
              </a:pathLst>
            </a:custGeom>
            <a:solidFill>
              <a:srgbClr val="C1C7D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3138488" y="3328791"/>
              <a:ext cx="742950" cy="74771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FFC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5514976" y="3328791"/>
              <a:ext cx="742950" cy="74771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FFC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7894638" y="3328791"/>
              <a:ext cx="741363" cy="74771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FFC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6" name="Straight Connector 26"/>
            <p:cNvCxnSpPr/>
            <p:nvPr/>
          </p:nvCxnSpPr>
          <p:spPr>
            <a:xfrm>
              <a:off x="1219200" y="2411414"/>
              <a:ext cx="1409700" cy="0"/>
            </a:xfrm>
            <a:prstGeom prst="line">
              <a:avLst/>
            </a:prstGeom>
            <a:ln w="63500">
              <a:solidFill>
                <a:srgbClr val="C1C7D0"/>
              </a:solidFill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32"/>
            <p:cNvCxnSpPr/>
            <p:nvPr/>
          </p:nvCxnSpPr>
          <p:spPr>
            <a:xfrm>
              <a:off x="1219200" y="4983362"/>
              <a:ext cx="1409700" cy="0"/>
            </a:xfrm>
            <a:prstGeom prst="line">
              <a:avLst/>
            </a:prstGeom>
            <a:ln w="63500">
              <a:solidFill>
                <a:srgbClr val="C1C7D0"/>
              </a:solidFill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33"/>
            <p:cNvCxnSpPr/>
            <p:nvPr/>
          </p:nvCxnSpPr>
          <p:spPr>
            <a:xfrm>
              <a:off x="1745433" y="3021014"/>
              <a:ext cx="1476000" cy="0"/>
            </a:xfrm>
            <a:prstGeom prst="line">
              <a:avLst/>
            </a:prstGeom>
            <a:ln w="63500">
              <a:solidFill>
                <a:srgbClr val="C1C7D0"/>
              </a:solidFill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34"/>
            <p:cNvCxnSpPr/>
            <p:nvPr/>
          </p:nvCxnSpPr>
          <p:spPr>
            <a:xfrm>
              <a:off x="1770833" y="4411862"/>
              <a:ext cx="1409700" cy="0"/>
            </a:xfrm>
            <a:prstGeom prst="line">
              <a:avLst/>
            </a:prstGeom>
            <a:ln w="63500">
              <a:solidFill>
                <a:srgbClr val="C1C7D0"/>
              </a:solidFill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35"/>
            <p:cNvCxnSpPr/>
            <p:nvPr/>
          </p:nvCxnSpPr>
          <p:spPr>
            <a:xfrm>
              <a:off x="3605958" y="2411414"/>
              <a:ext cx="1409700" cy="0"/>
            </a:xfrm>
            <a:prstGeom prst="line">
              <a:avLst/>
            </a:prstGeom>
            <a:ln w="63500">
              <a:solidFill>
                <a:srgbClr val="C1C7D0"/>
              </a:solidFill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40"/>
            <p:cNvCxnSpPr/>
            <p:nvPr/>
          </p:nvCxnSpPr>
          <p:spPr>
            <a:xfrm>
              <a:off x="3605958" y="4983362"/>
              <a:ext cx="1409700" cy="0"/>
            </a:xfrm>
            <a:prstGeom prst="line">
              <a:avLst/>
            </a:prstGeom>
            <a:ln w="63500">
              <a:solidFill>
                <a:srgbClr val="C1C7D0"/>
              </a:solidFill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41"/>
            <p:cNvCxnSpPr/>
            <p:nvPr/>
          </p:nvCxnSpPr>
          <p:spPr>
            <a:xfrm>
              <a:off x="4132191" y="3021014"/>
              <a:ext cx="1476000" cy="0"/>
            </a:xfrm>
            <a:prstGeom prst="line">
              <a:avLst/>
            </a:prstGeom>
            <a:ln w="63500">
              <a:solidFill>
                <a:srgbClr val="C1C7D0"/>
              </a:solidFill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42"/>
            <p:cNvCxnSpPr/>
            <p:nvPr/>
          </p:nvCxnSpPr>
          <p:spPr>
            <a:xfrm>
              <a:off x="4157591" y="4411862"/>
              <a:ext cx="1409700" cy="0"/>
            </a:xfrm>
            <a:prstGeom prst="line">
              <a:avLst/>
            </a:prstGeom>
            <a:ln w="63500">
              <a:solidFill>
                <a:srgbClr val="C1C7D0"/>
              </a:solidFill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43"/>
            <p:cNvCxnSpPr/>
            <p:nvPr/>
          </p:nvCxnSpPr>
          <p:spPr>
            <a:xfrm>
              <a:off x="6003131" y="2411414"/>
              <a:ext cx="1409700" cy="0"/>
            </a:xfrm>
            <a:prstGeom prst="line">
              <a:avLst/>
            </a:prstGeom>
            <a:ln w="63500">
              <a:solidFill>
                <a:srgbClr val="C1C7D0"/>
              </a:solidFill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48"/>
            <p:cNvCxnSpPr/>
            <p:nvPr/>
          </p:nvCxnSpPr>
          <p:spPr>
            <a:xfrm>
              <a:off x="6003131" y="4983362"/>
              <a:ext cx="1409700" cy="0"/>
            </a:xfrm>
            <a:prstGeom prst="line">
              <a:avLst/>
            </a:prstGeom>
            <a:ln w="63500">
              <a:solidFill>
                <a:srgbClr val="C1C7D0"/>
              </a:solidFill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49"/>
            <p:cNvCxnSpPr/>
            <p:nvPr/>
          </p:nvCxnSpPr>
          <p:spPr>
            <a:xfrm>
              <a:off x="6529364" y="3021014"/>
              <a:ext cx="1476000" cy="0"/>
            </a:xfrm>
            <a:prstGeom prst="line">
              <a:avLst/>
            </a:prstGeom>
            <a:ln w="63500">
              <a:solidFill>
                <a:srgbClr val="C1C7D0"/>
              </a:solidFill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50"/>
            <p:cNvCxnSpPr/>
            <p:nvPr/>
          </p:nvCxnSpPr>
          <p:spPr>
            <a:xfrm>
              <a:off x="6554764" y="4411862"/>
              <a:ext cx="1409700" cy="0"/>
            </a:xfrm>
            <a:prstGeom prst="line">
              <a:avLst/>
            </a:prstGeom>
            <a:ln w="63500">
              <a:solidFill>
                <a:srgbClr val="C1C7D0"/>
              </a:solidFill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/>
            <p:cNvGrpSpPr/>
            <p:nvPr/>
          </p:nvGrpSpPr>
          <p:grpSpPr>
            <a:xfrm>
              <a:off x="3331265" y="3543649"/>
              <a:ext cx="371046" cy="339179"/>
              <a:chOff x="5483226" y="4084639"/>
              <a:chExt cx="258762" cy="236538"/>
            </a:xfrm>
            <a:solidFill>
              <a:srgbClr val="BC7A54"/>
            </a:solidFill>
          </p:grpSpPr>
          <p:sp>
            <p:nvSpPr>
              <p:cNvPr id="54" name="Freeform 259"/>
              <p:cNvSpPr/>
              <p:nvPr/>
            </p:nvSpPr>
            <p:spPr bwMode="auto">
              <a:xfrm>
                <a:off x="5483226" y="4084639"/>
                <a:ext cx="104775" cy="236538"/>
              </a:xfrm>
              <a:custGeom>
                <a:avLst/>
                <a:gdLst>
                  <a:gd name="" fmla="*/ 63 w 117"/>
                  <a:gd name="" fmla="*/ 0 h 263"/>
                  <a:gd name="" fmla="*/ 0 w 117"/>
                  <a:gd name="" fmla="*/ 73 h 263"/>
                  <a:gd name="" fmla="*/ 9 w 117"/>
                  <a:gd name="" fmla="*/ 168 h 263"/>
                  <a:gd name="" fmla="*/ 9 w 117"/>
                  <a:gd name="" fmla="*/ 219 h 263"/>
                  <a:gd name="" fmla="*/ 53 w 117"/>
                  <a:gd name="" fmla="*/ 263 h 263"/>
                  <a:gd name="" fmla="*/ 97 w 117"/>
                  <a:gd name="" fmla="*/ 219 h 263"/>
                  <a:gd name="" fmla="*/ 91 w 117"/>
                  <a:gd name="" fmla="*/ 163 h 263"/>
                  <a:gd name="" fmla="*/ 117 w 117"/>
                  <a:gd name="" fmla="*/ 63 h 263"/>
                  <a:gd name="" fmla="*/ 63 w 117"/>
                  <a:gd name="" fmla="*/ 0 h 263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17" h="263">
                    <a:moveTo>
                      <a:pt x="63" y="0"/>
                    </a:moveTo>
                    <a:cubicBezTo>
                      <a:pt x="17" y="0"/>
                      <a:pt x="0" y="48"/>
                      <a:pt x="0" y="73"/>
                    </a:cubicBezTo>
                    <a:cubicBezTo>
                      <a:pt x="0" y="88"/>
                      <a:pt x="3" y="128"/>
                      <a:pt x="9" y="168"/>
                    </a:cubicBezTo>
                    <a:cubicBezTo>
                      <a:pt x="9" y="219"/>
                      <a:pt x="9" y="219"/>
                      <a:pt x="9" y="219"/>
                    </a:cubicBezTo>
                    <a:cubicBezTo>
                      <a:pt x="9" y="244"/>
                      <a:pt x="29" y="263"/>
                      <a:pt x="53" y="263"/>
                    </a:cubicBezTo>
                    <a:cubicBezTo>
                      <a:pt x="77" y="263"/>
                      <a:pt x="96" y="246"/>
                      <a:pt x="97" y="219"/>
                    </a:cubicBezTo>
                    <a:cubicBezTo>
                      <a:pt x="98" y="209"/>
                      <a:pt x="95" y="187"/>
                      <a:pt x="91" y="163"/>
                    </a:cubicBezTo>
                    <a:cubicBezTo>
                      <a:pt x="92" y="117"/>
                      <a:pt x="117" y="119"/>
                      <a:pt x="117" y="63"/>
                    </a:cubicBezTo>
                    <a:cubicBezTo>
                      <a:pt x="117" y="29"/>
                      <a:pt x="97" y="0"/>
                      <a:pt x="6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5" name="Freeform 260"/>
              <p:cNvSpPr/>
              <p:nvPr/>
            </p:nvSpPr>
            <p:spPr bwMode="auto">
              <a:xfrm>
                <a:off x="5637213" y="4084639"/>
                <a:ext cx="104775" cy="236538"/>
              </a:xfrm>
              <a:custGeom>
                <a:avLst/>
                <a:gdLst>
                  <a:gd name="" fmla="*/ 54 w 117"/>
                  <a:gd name="" fmla="*/ 0 h 263"/>
                  <a:gd name="" fmla="*/ 0 w 117"/>
                  <a:gd name="" fmla="*/ 63 h 263"/>
                  <a:gd name="" fmla="*/ 26 w 117"/>
                  <a:gd name="" fmla="*/ 163 h 263"/>
                  <a:gd name="" fmla="*/ 20 w 117"/>
                  <a:gd name="" fmla="*/ 219 h 263"/>
                  <a:gd name="" fmla="*/ 64 w 117"/>
                  <a:gd name="" fmla="*/ 263 h 263"/>
                  <a:gd name="" fmla="*/ 108 w 117"/>
                  <a:gd name="" fmla="*/ 219 h 263"/>
                  <a:gd name="" fmla="*/ 108 w 117"/>
                  <a:gd name="" fmla="*/ 168 h 263"/>
                  <a:gd name="" fmla="*/ 117 w 117"/>
                  <a:gd name="" fmla="*/ 73 h 263"/>
                  <a:gd name="" fmla="*/ 54 w 117"/>
                  <a:gd name="" fmla="*/ 0 h 263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17" h="263">
                    <a:moveTo>
                      <a:pt x="54" y="0"/>
                    </a:moveTo>
                    <a:cubicBezTo>
                      <a:pt x="19" y="0"/>
                      <a:pt x="0" y="29"/>
                      <a:pt x="0" y="63"/>
                    </a:cubicBezTo>
                    <a:cubicBezTo>
                      <a:pt x="0" y="119"/>
                      <a:pt x="25" y="117"/>
                      <a:pt x="26" y="163"/>
                    </a:cubicBezTo>
                    <a:cubicBezTo>
                      <a:pt x="22" y="187"/>
                      <a:pt x="19" y="209"/>
                      <a:pt x="20" y="219"/>
                    </a:cubicBezTo>
                    <a:cubicBezTo>
                      <a:pt x="21" y="246"/>
                      <a:pt x="39" y="263"/>
                      <a:pt x="64" y="263"/>
                    </a:cubicBezTo>
                    <a:cubicBezTo>
                      <a:pt x="88" y="263"/>
                      <a:pt x="108" y="244"/>
                      <a:pt x="108" y="219"/>
                    </a:cubicBezTo>
                    <a:cubicBezTo>
                      <a:pt x="108" y="168"/>
                      <a:pt x="108" y="168"/>
                      <a:pt x="108" y="168"/>
                    </a:cubicBezTo>
                    <a:cubicBezTo>
                      <a:pt x="114" y="128"/>
                      <a:pt x="117" y="88"/>
                      <a:pt x="117" y="73"/>
                    </a:cubicBezTo>
                    <a:cubicBezTo>
                      <a:pt x="117" y="48"/>
                      <a:pt x="100" y="0"/>
                      <a:pt x="54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9" name="Freeform 251"/>
            <p:cNvSpPr>
              <a:spLocks noEditPoints="1"/>
            </p:cNvSpPr>
            <p:nvPr/>
          </p:nvSpPr>
          <p:spPr bwMode="auto">
            <a:xfrm>
              <a:off x="5709696" y="3525354"/>
              <a:ext cx="353509" cy="330768"/>
            </a:xfrm>
            <a:custGeom>
              <a:avLst/>
              <a:gdLst>
                <a:gd name="" fmla="*/ 266 w 301"/>
                <a:gd name="" fmla="*/ 192 h 282"/>
                <a:gd name="" fmla="*/ 234 w 301"/>
                <a:gd name="" fmla="*/ 69 h 282"/>
                <a:gd name="" fmla="*/ 81 w 301"/>
                <a:gd name="" fmla="*/ 36 h 282"/>
                <a:gd name="" fmla="*/ 32 w 301"/>
                <a:gd name="" fmla="*/ 3 h 282"/>
                <a:gd name="" fmla="*/ 12 w 301"/>
                <a:gd name="" fmla="*/ 13 h 282"/>
                <a:gd name="" fmla="*/ 61 w 301"/>
                <a:gd name="" fmla="*/ 57 h 282"/>
                <a:gd name="" fmla="*/ 132 w 301"/>
                <a:gd name="" fmla="*/ 249 h 282"/>
                <a:gd name="" fmla="*/ 301 w 301"/>
                <a:gd name="" fmla="*/ 260 h 282"/>
                <a:gd name="" fmla="*/ 266 w 301"/>
                <a:gd name="" fmla="*/ 192 h 282"/>
                <a:gd name="" fmla="*/ 242 w 301"/>
                <a:gd name="" fmla="*/ 232 h 282"/>
                <a:gd name="" fmla="*/ 240 w 301"/>
                <a:gd name="" fmla="*/ 233 h 282"/>
                <a:gd name="" fmla="*/ 238 w 301"/>
                <a:gd name="" fmla="*/ 232 h 282"/>
                <a:gd name="" fmla="*/ 159 w 301"/>
                <a:gd name="" fmla="*/ 138 h 282"/>
                <a:gd name="" fmla="*/ 106 w 301"/>
                <a:gd name="" fmla="*/ 75 h 282"/>
                <a:gd name="" fmla="*/ 106 w 301"/>
                <a:gd name="" fmla="*/ 71 h 282"/>
                <a:gd name="" fmla="*/ 109 w 301"/>
                <a:gd name="" fmla="*/ 71 h 282"/>
                <a:gd name="" fmla="*/ 178 w 301"/>
                <a:gd name="" fmla="*/ 122 h 282"/>
                <a:gd name="" fmla="*/ 243 w 301"/>
                <a:gd name="" fmla="*/ 229 h 282"/>
                <a:gd name="" fmla="*/ 242 w 301"/>
                <a:gd name="" fmla="*/ 232 h 282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301" h="282">
                  <a:moveTo>
                    <a:pt x="266" y="192"/>
                  </a:moveTo>
                  <a:cubicBezTo>
                    <a:pt x="268" y="152"/>
                    <a:pt x="252" y="95"/>
                    <a:pt x="234" y="69"/>
                  </a:cubicBezTo>
                  <a:cubicBezTo>
                    <a:pt x="197" y="16"/>
                    <a:pt x="116" y="0"/>
                    <a:pt x="81" y="36"/>
                  </a:cubicBezTo>
                  <a:cubicBezTo>
                    <a:pt x="74" y="43"/>
                    <a:pt x="32" y="3"/>
                    <a:pt x="3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0" y="152"/>
                    <a:pt x="132" y="249"/>
                  </a:cubicBezTo>
                  <a:cubicBezTo>
                    <a:pt x="177" y="282"/>
                    <a:pt x="241" y="269"/>
                    <a:pt x="301" y="260"/>
                  </a:cubicBezTo>
                  <a:cubicBezTo>
                    <a:pt x="301" y="260"/>
                    <a:pt x="265" y="248"/>
                    <a:pt x="266" y="192"/>
                  </a:cubicBezTo>
                  <a:close/>
                  <a:moveTo>
                    <a:pt x="242" y="232"/>
                  </a:moveTo>
                  <a:cubicBezTo>
                    <a:pt x="241" y="233"/>
                    <a:pt x="241" y="233"/>
                    <a:pt x="240" y="233"/>
                  </a:cubicBezTo>
                  <a:cubicBezTo>
                    <a:pt x="240" y="233"/>
                    <a:pt x="239" y="232"/>
                    <a:pt x="238" y="232"/>
                  </a:cubicBezTo>
                  <a:cubicBezTo>
                    <a:pt x="238" y="232"/>
                    <a:pt x="198" y="182"/>
                    <a:pt x="159" y="138"/>
                  </a:cubicBezTo>
                  <a:cubicBezTo>
                    <a:pt x="115" y="89"/>
                    <a:pt x="106" y="75"/>
                    <a:pt x="106" y="75"/>
                  </a:cubicBezTo>
                  <a:cubicBezTo>
                    <a:pt x="105" y="74"/>
                    <a:pt x="105" y="72"/>
                    <a:pt x="106" y="71"/>
                  </a:cubicBezTo>
                  <a:cubicBezTo>
                    <a:pt x="107" y="71"/>
                    <a:pt x="108" y="70"/>
                    <a:pt x="109" y="71"/>
                  </a:cubicBezTo>
                  <a:cubicBezTo>
                    <a:pt x="109" y="71"/>
                    <a:pt x="144" y="87"/>
                    <a:pt x="178" y="122"/>
                  </a:cubicBezTo>
                  <a:cubicBezTo>
                    <a:pt x="210" y="156"/>
                    <a:pt x="243" y="229"/>
                    <a:pt x="243" y="229"/>
                  </a:cubicBezTo>
                  <a:cubicBezTo>
                    <a:pt x="243" y="230"/>
                    <a:pt x="243" y="232"/>
                    <a:pt x="242" y="23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8136731" y="3573263"/>
              <a:ext cx="257175" cy="258763"/>
              <a:chOff x="4965701" y="4592639"/>
              <a:chExt cx="257175" cy="258763"/>
            </a:xfrm>
            <a:solidFill>
              <a:srgbClr val="9A9A7F"/>
            </a:solidFill>
          </p:grpSpPr>
          <p:sp>
            <p:nvSpPr>
              <p:cNvPr id="50" name="Freeform 243"/>
              <p:cNvSpPr>
                <a:spLocks noEditPoints="1"/>
              </p:cNvSpPr>
              <p:nvPr/>
            </p:nvSpPr>
            <p:spPr bwMode="auto">
              <a:xfrm>
                <a:off x="4965701" y="4592639"/>
                <a:ext cx="257175" cy="258763"/>
              </a:xfrm>
              <a:custGeom>
                <a:avLst/>
                <a:gdLst>
                  <a:gd name="" fmla="*/ 0 w 162"/>
                  <a:gd name="" fmla="*/ 0 h 163"/>
                  <a:gd name="" fmla="*/ 0 w 162"/>
                  <a:gd name="" fmla="*/ 163 h 163"/>
                  <a:gd name="" fmla="*/ 162 w 162"/>
                  <a:gd name="" fmla="*/ 163 h 163"/>
                  <a:gd name="" fmla="*/ 162 w 162"/>
                  <a:gd name="" fmla="*/ 0 h 163"/>
                  <a:gd name="" fmla="*/ 0 w 162"/>
                  <a:gd name="" fmla="*/ 0 h 163"/>
                  <a:gd name="" fmla="*/ 13 w 162"/>
                  <a:gd name="" fmla="*/ 13 h 163"/>
                  <a:gd name="" fmla="*/ 149 w 162"/>
                  <a:gd name="" fmla="*/ 13 h 163"/>
                  <a:gd name="" fmla="*/ 149 w 162"/>
                  <a:gd name="" fmla="*/ 104 h 163"/>
                  <a:gd name="" fmla="*/ 104 w 162"/>
                  <a:gd name="" fmla="*/ 149 h 163"/>
                  <a:gd name="" fmla="*/ 13 w 162"/>
                  <a:gd name="" fmla="*/ 149 h 163"/>
                  <a:gd name="" fmla="*/ 13 w 162"/>
                  <a:gd name="" fmla="*/ 13 h 163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62" h="163">
                    <a:moveTo>
                      <a:pt x="0" y="0"/>
                    </a:moveTo>
                    <a:lnTo>
                      <a:pt x="0" y="163"/>
                    </a:lnTo>
                    <a:lnTo>
                      <a:pt x="162" y="163"/>
                    </a:lnTo>
                    <a:lnTo>
                      <a:pt x="162" y="0"/>
                    </a:lnTo>
                    <a:lnTo>
                      <a:pt x="0" y="0"/>
                    </a:lnTo>
                    <a:close/>
                    <a:moveTo>
                      <a:pt x="13" y="13"/>
                    </a:moveTo>
                    <a:lnTo>
                      <a:pt x="149" y="13"/>
                    </a:lnTo>
                    <a:lnTo>
                      <a:pt x="149" y="104"/>
                    </a:lnTo>
                    <a:lnTo>
                      <a:pt x="104" y="149"/>
                    </a:lnTo>
                    <a:lnTo>
                      <a:pt x="13" y="149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9525">
                <a:solidFill>
                  <a:srgbClr val="FFC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1" name="Rectangle 244"/>
              <p:cNvSpPr>
                <a:spLocks noChangeArrowheads="1"/>
              </p:cNvSpPr>
              <p:nvPr/>
            </p:nvSpPr>
            <p:spPr bwMode="auto">
              <a:xfrm>
                <a:off x="5018088" y="4657726"/>
                <a:ext cx="150813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2" name="Rectangle 245"/>
              <p:cNvSpPr>
                <a:spLocks noChangeArrowheads="1"/>
              </p:cNvSpPr>
              <p:nvPr/>
            </p:nvSpPr>
            <p:spPr bwMode="auto">
              <a:xfrm>
                <a:off x="5018088" y="4710114"/>
                <a:ext cx="150813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3" name="Rectangle 246"/>
              <p:cNvSpPr>
                <a:spLocks noChangeArrowheads="1"/>
              </p:cNvSpPr>
              <p:nvPr/>
            </p:nvSpPr>
            <p:spPr bwMode="auto">
              <a:xfrm>
                <a:off x="5018088" y="4764089"/>
                <a:ext cx="90488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318" name="TextBox 13"/>
            <p:cNvSpPr txBox="1"/>
            <p:nvPr/>
          </p:nvSpPr>
          <p:spPr>
            <a:xfrm>
              <a:off x="880877" y="2564330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19" name="TextBox 13"/>
            <p:cNvSpPr txBox="1"/>
            <p:nvPr/>
          </p:nvSpPr>
          <p:spPr>
            <a:xfrm>
              <a:off x="530438" y="2007339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20" name="TextBox 13"/>
            <p:cNvSpPr txBox="1"/>
            <p:nvPr/>
          </p:nvSpPr>
          <p:spPr>
            <a:xfrm>
              <a:off x="1361122" y="3227568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21" name="TextBox 13"/>
            <p:cNvSpPr txBox="1"/>
            <p:nvPr/>
          </p:nvSpPr>
          <p:spPr>
            <a:xfrm>
              <a:off x="1248015" y="3962246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22" name="TextBox 13"/>
            <p:cNvSpPr txBox="1"/>
            <p:nvPr/>
          </p:nvSpPr>
          <p:spPr>
            <a:xfrm>
              <a:off x="896957" y="4556641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23" name="TextBox 13"/>
            <p:cNvSpPr txBox="1"/>
            <p:nvPr/>
          </p:nvSpPr>
          <p:spPr>
            <a:xfrm>
              <a:off x="522688" y="5128139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24" name="TextBox 13"/>
            <p:cNvSpPr txBox="1"/>
            <p:nvPr/>
          </p:nvSpPr>
          <p:spPr>
            <a:xfrm>
              <a:off x="3268807" y="2564330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25" name="TextBox 13"/>
            <p:cNvSpPr txBox="1"/>
            <p:nvPr/>
          </p:nvSpPr>
          <p:spPr>
            <a:xfrm>
              <a:off x="2918368" y="2007339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26" name="TextBox 13"/>
            <p:cNvSpPr txBox="1"/>
            <p:nvPr/>
          </p:nvSpPr>
          <p:spPr>
            <a:xfrm>
              <a:off x="3749052" y="3227568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27" name="TextBox 13"/>
            <p:cNvSpPr txBox="1"/>
            <p:nvPr/>
          </p:nvSpPr>
          <p:spPr>
            <a:xfrm>
              <a:off x="3635945" y="3962246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28" name="TextBox 13"/>
            <p:cNvSpPr txBox="1"/>
            <p:nvPr/>
          </p:nvSpPr>
          <p:spPr>
            <a:xfrm>
              <a:off x="3284887" y="4556641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29" name="TextBox 13"/>
            <p:cNvSpPr txBox="1"/>
            <p:nvPr/>
          </p:nvSpPr>
          <p:spPr>
            <a:xfrm>
              <a:off x="2910618" y="5128139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30" name="TextBox 13"/>
            <p:cNvSpPr txBox="1"/>
            <p:nvPr/>
          </p:nvSpPr>
          <p:spPr>
            <a:xfrm>
              <a:off x="5720712" y="2564330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31" name="TextBox 13"/>
            <p:cNvSpPr txBox="1"/>
            <p:nvPr/>
          </p:nvSpPr>
          <p:spPr>
            <a:xfrm>
              <a:off x="5370273" y="2007339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32" name="TextBox 13"/>
            <p:cNvSpPr txBox="1"/>
            <p:nvPr/>
          </p:nvSpPr>
          <p:spPr>
            <a:xfrm>
              <a:off x="6200957" y="3227568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33" name="TextBox 13"/>
            <p:cNvSpPr txBox="1"/>
            <p:nvPr/>
          </p:nvSpPr>
          <p:spPr>
            <a:xfrm>
              <a:off x="6087850" y="3962246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34" name="TextBox 13"/>
            <p:cNvSpPr txBox="1"/>
            <p:nvPr/>
          </p:nvSpPr>
          <p:spPr>
            <a:xfrm>
              <a:off x="5736792" y="4556641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35" name="TextBox 13"/>
            <p:cNvSpPr txBox="1"/>
            <p:nvPr/>
          </p:nvSpPr>
          <p:spPr>
            <a:xfrm>
              <a:off x="5362523" y="5128139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36" name="TextBox 13"/>
            <p:cNvSpPr txBox="1"/>
            <p:nvPr/>
          </p:nvSpPr>
          <p:spPr>
            <a:xfrm>
              <a:off x="10439400" y="3573263"/>
              <a:ext cx="1358900" cy="2444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6" name="等腰三角形 55"/>
          <p:cNvSpPr/>
          <p:nvPr/>
        </p:nvSpPr>
        <p:spPr>
          <a:xfrm rot="5400000">
            <a:off x="172244" y="472281"/>
            <a:ext cx="733425" cy="430213"/>
          </a:xfrm>
          <a:prstGeom prst="triangle">
            <a:avLst>
              <a:gd name="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338" name="文本框 56"/>
          <p:cNvSpPr txBox="1"/>
          <p:nvPr/>
        </p:nvSpPr>
        <p:spPr>
          <a:xfrm>
            <a:off x="381000" y="506413"/>
            <a:ext cx="6386513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 HERE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3" name="图片 1"/>
          <p:cNvPicPr>
            <a:picLocks noChangeAspect="1"/>
          </p:cNvPicPr>
          <p:nvPr/>
        </p:nvPicPr>
        <p:blipFill>
          <a:blip r:embed="rId1"/>
          <a:srcRect b="10069"/>
          <a:stretch>
            <a:fillRect/>
          </a:stretch>
        </p:blipFill>
        <p:spPr>
          <a:xfrm>
            <a:off x="-9525" y="-15875"/>
            <a:ext cx="122015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3175" y="-15875"/>
            <a:ext cx="12201525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超细黑简体" pitchFamily="2" charset="-122"/>
              <a:ea typeface="方正兰亭超细黑简体" pitchFamily="2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98438" y="198438"/>
            <a:ext cx="11780838" cy="64468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172244" y="472281"/>
            <a:ext cx="733425" cy="430213"/>
          </a:xfrm>
          <a:prstGeom prst="triangle">
            <a:avLst>
              <a:gd name="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7" name="文本框 5"/>
          <p:cNvSpPr txBox="1"/>
          <p:nvPr/>
        </p:nvSpPr>
        <p:spPr>
          <a:xfrm>
            <a:off x="381000" y="506413"/>
            <a:ext cx="6386513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 HERE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346450" y="1173163"/>
            <a:ext cx="5475288" cy="5502275"/>
            <a:chOff x="3346252" y="1330432"/>
            <a:chExt cx="5475684" cy="5502706"/>
          </a:xfrm>
        </p:grpSpPr>
        <p:grpSp>
          <p:nvGrpSpPr>
            <p:cNvPr id="8" name="Group 33"/>
            <p:cNvGrpSpPr/>
            <p:nvPr/>
          </p:nvGrpSpPr>
          <p:grpSpPr>
            <a:xfrm>
              <a:off x="4232459" y="1912204"/>
              <a:ext cx="3703270" cy="4755311"/>
              <a:chOff x="3105150" y="1431925"/>
              <a:chExt cx="2782888" cy="3573463"/>
            </a:xfrm>
            <a:solidFill>
              <a:srgbClr val="ADBACA"/>
            </a:solidFill>
          </p:grpSpPr>
          <p:sp>
            <p:nvSpPr>
              <p:cNvPr id="24" name="Freeform 6@|5FFC:0|FBC:0|LFC:16777215|LBC:16777215"/>
              <p:cNvSpPr/>
              <p:nvPr/>
            </p:nvSpPr>
            <p:spPr bwMode="auto">
              <a:xfrm>
                <a:off x="4495800" y="1431925"/>
                <a:ext cx="1392238" cy="3573463"/>
              </a:xfrm>
              <a:custGeom>
                <a:avLst/>
                <a:gdLst/>
                <a:ahLst/>
                <a:cxnLst>
                  <a:cxn ang="0">
                    <a:pos x="102" y="1607"/>
                  </a:cxn>
                  <a:cxn ang="0">
                    <a:pos x="869" y="1140"/>
                  </a:cxn>
                  <a:cxn ang="0">
                    <a:pos x="89" y="1479"/>
                  </a:cxn>
                  <a:cxn ang="0">
                    <a:pos x="70" y="1134"/>
                  </a:cxn>
                  <a:cxn ang="0">
                    <a:pos x="877" y="511"/>
                  </a:cxn>
                  <a:cxn ang="0">
                    <a:pos x="70" y="1003"/>
                  </a:cxn>
                  <a:cxn ang="0">
                    <a:pos x="58" y="657"/>
                  </a:cxn>
                  <a:cxn ang="0">
                    <a:pos x="463" y="109"/>
                  </a:cxn>
                  <a:cxn ang="0">
                    <a:pos x="58" y="581"/>
                  </a:cxn>
                  <a:cxn ang="0">
                    <a:pos x="0" y="0"/>
                  </a:cxn>
                  <a:cxn ang="0">
                    <a:pos x="0" y="2251"/>
                  </a:cxn>
                  <a:cxn ang="0">
                    <a:pos x="152" y="2251"/>
                  </a:cxn>
                  <a:cxn ang="0">
                    <a:pos x="102" y="1607"/>
                  </a:cxn>
                  <a:cxn ang="0">
                    <a:pos x="102" y="1607"/>
                  </a:cxn>
                  <a:cxn ang="0">
                    <a:pos x="102" y="1607"/>
                  </a:cxn>
                </a:cxnLst>
                <a:rect l="0" t="0" r="" b=""/>
                <a:pathLst>
                  <a:path w="877" h="2251">
                    <a:moveTo>
                      <a:pt x="102" y="1607"/>
                    </a:moveTo>
                    <a:lnTo>
                      <a:pt x="869" y="1140"/>
                    </a:lnTo>
                    <a:lnTo>
                      <a:pt x="89" y="1479"/>
                    </a:lnTo>
                    <a:lnTo>
                      <a:pt x="70" y="1134"/>
                    </a:lnTo>
                    <a:lnTo>
                      <a:pt x="877" y="511"/>
                    </a:lnTo>
                    <a:lnTo>
                      <a:pt x="70" y="1003"/>
                    </a:lnTo>
                    <a:lnTo>
                      <a:pt x="58" y="657"/>
                    </a:lnTo>
                    <a:lnTo>
                      <a:pt x="463" y="109"/>
                    </a:lnTo>
                    <a:lnTo>
                      <a:pt x="58" y="581"/>
                    </a:lnTo>
                    <a:lnTo>
                      <a:pt x="0" y="0"/>
                    </a:lnTo>
                    <a:lnTo>
                      <a:pt x="0" y="2251"/>
                    </a:lnTo>
                    <a:lnTo>
                      <a:pt x="152" y="2251"/>
                    </a:lnTo>
                    <a:lnTo>
                      <a:pt x="102" y="1607"/>
                    </a:lnTo>
                    <a:lnTo>
                      <a:pt x="102" y="1607"/>
                    </a:lnTo>
                    <a:lnTo>
                      <a:pt x="102" y="160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682" tIns="60841" rIns="121682" bIns="60841" numCol="1" anchor="t" anchorCtr="0" compatLnSpc="1"/>
              <a:lstStyle/>
              <a:p>
                <a:pPr marL="0" marR="0" lvl="0" indent="0" algn="l" defTabSz="12172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6@|5FFC:0|FBC:0|LFC:16777215|LBC:16777215"/>
              <p:cNvSpPr/>
              <p:nvPr/>
            </p:nvSpPr>
            <p:spPr bwMode="auto">
              <a:xfrm flipH="1">
                <a:off x="3105150" y="1431925"/>
                <a:ext cx="1392238" cy="3573463"/>
              </a:xfrm>
              <a:custGeom>
                <a:avLst/>
                <a:gdLst/>
                <a:ahLst/>
                <a:cxnLst>
                  <a:cxn ang="0">
                    <a:pos x="102" y="1607"/>
                  </a:cxn>
                  <a:cxn ang="0">
                    <a:pos x="869" y="1140"/>
                  </a:cxn>
                  <a:cxn ang="0">
                    <a:pos x="89" y="1479"/>
                  </a:cxn>
                  <a:cxn ang="0">
                    <a:pos x="70" y="1134"/>
                  </a:cxn>
                  <a:cxn ang="0">
                    <a:pos x="877" y="511"/>
                  </a:cxn>
                  <a:cxn ang="0">
                    <a:pos x="70" y="1003"/>
                  </a:cxn>
                  <a:cxn ang="0">
                    <a:pos x="58" y="657"/>
                  </a:cxn>
                  <a:cxn ang="0">
                    <a:pos x="463" y="109"/>
                  </a:cxn>
                  <a:cxn ang="0">
                    <a:pos x="58" y="581"/>
                  </a:cxn>
                  <a:cxn ang="0">
                    <a:pos x="0" y="0"/>
                  </a:cxn>
                  <a:cxn ang="0">
                    <a:pos x="0" y="2251"/>
                  </a:cxn>
                  <a:cxn ang="0">
                    <a:pos x="152" y="2251"/>
                  </a:cxn>
                  <a:cxn ang="0">
                    <a:pos x="102" y="1607"/>
                  </a:cxn>
                  <a:cxn ang="0">
                    <a:pos x="102" y="1607"/>
                  </a:cxn>
                  <a:cxn ang="0">
                    <a:pos x="102" y="1607"/>
                  </a:cxn>
                </a:cxnLst>
                <a:rect l="0" t="0" r="" b=""/>
                <a:pathLst>
                  <a:path w="877" h="2251">
                    <a:moveTo>
                      <a:pt x="102" y="1607"/>
                    </a:moveTo>
                    <a:lnTo>
                      <a:pt x="869" y="1140"/>
                    </a:lnTo>
                    <a:lnTo>
                      <a:pt x="89" y="1479"/>
                    </a:lnTo>
                    <a:lnTo>
                      <a:pt x="70" y="1134"/>
                    </a:lnTo>
                    <a:lnTo>
                      <a:pt x="877" y="511"/>
                    </a:lnTo>
                    <a:lnTo>
                      <a:pt x="70" y="1003"/>
                    </a:lnTo>
                    <a:lnTo>
                      <a:pt x="58" y="657"/>
                    </a:lnTo>
                    <a:lnTo>
                      <a:pt x="463" y="109"/>
                    </a:lnTo>
                    <a:lnTo>
                      <a:pt x="58" y="581"/>
                    </a:lnTo>
                    <a:lnTo>
                      <a:pt x="0" y="0"/>
                    </a:lnTo>
                    <a:lnTo>
                      <a:pt x="0" y="2251"/>
                    </a:lnTo>
                    <a:lnTo>
                      <a:pt x="152" y="2251"/>
                    </a:lnTo>
                    <a:lnTo>
                      <a:pt x="102" y="1607"/>
                    </a:lnTo>
                    <a:lnTo>
                      <a:pt x="102" y="1607"/>
                    </a:lnTo>
                    <a:lnTo>
                      <a:pt x="102" y="160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682" tIns="60841" rIns="121682" bIns="60841" numCol="1" anchor="t" anchorCtr="0" compatLnSpc="1"/>
              <a:lstStyle/>
              <a:p>
                <a:pPr marL="0" marR="0" lvl="0" indent="0" algn="l" defTabSz="12172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" name="Freeform 11"/>
            <p:cNvSpPr/>
            <p:nvPr/>
          </p:nvSpPr>
          <p:spPr bwMode="auto">
            <a:xfrm>
              <a:off x="3346252" y="6204209"/>
              <a:ext cx="5475684" cy="628929"/>
            </a:xfrm>
            <a:custGeom>
              <a:avLst/>
              <a:gdLst/>
              <a:ahLst/>
              <a:cxnLst>
                <a:cxn ang="0">
                  <a:pos x="1229" y="237"/>
                </a:cxn>
                <a:cxn ang="0">
                  <a:pos x="0" y="272"/>
                </a:cxn>
                <a:cxn ang="0">
                  <a:pos x="1229" y="237"/>
                </a:cxn>
              </a:cxnLst>
              <a:rect l="0" t="0" r="" b=""/>
              <a:pathLst>
                <a:path w="1229" h="272">
                  <a:moveTo>
                    <a:pt x="1229" y="237"/>
                  </a:moveTo>
                  <a:cubicBezTo>
                    <a:pt x="1229" y="237"/>
                    <a:pt x="463" y="138"/>
                    <a:pt x="0" y="272"/>
                  </a:cubicBezTo>
                  <a:cubicBezTo>
                    <a:pt x="0" y="272"/>
                    <a:pt x="516" y="0"/>
                    <a:pt x="1229" y="237"/>
                  </a:cubicBezTo>
                  <a:close/>
                </a:path>
              </a:pathLst>
            </a:custGeom>
            <a:solidFill>
              <a:srgbClr val="ADBACA"/>
            </a:solidFill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Freeform 13"/>
            <p:cNvSpPr/>
            <p:nvPr/>
          </p:nvSpPr>
          <p:spPr>
            <a:xfrm flipV="1">
              <a:off x="5749440" y="1330432"/>
              <a:ext cx="669310" cy="669309"/>
            </a:xfrm>
            <a:custGeom>
              <a:avLst/>
              <a:gdLst>
                <a:gd name="" fmla="*/ 0 w 905504"/>
                <a:gd name="" fmla="*/ 452752 h 905504"/>
                <a:gd name="" fmla="*/ 132608 w 905504"/>
                <a:gd name="" fmla="*/ 132608 h 905504"/>
                <a:gd name="" fmla="*/ 452752 w 905504"/>
                <a:gd name="" fmla="*/ 0 h 905504"/>
                <a:gd name="" fmla="*/ 772896 w 905504"/>
                <a:gd name="" fmla="*/ 132608 h 905504"/>
                <a:gd name="" fmla="*/ 905504 w 905504"/>
                <a:gd name="" fmla="*/ 452752 h 905504"/>
                <a:gd name="" fmla="*/ 772896 w 905504"/>
                <a:gd name="" fmla="*/ 772896 h 905504"/>
                <a:gd name="" fmla="*/ 452752 w 905504"/>
                <a:gd name="" fmla="*/ 905504 h 905504"/>
                <a:gd name="" fmla="*/ 132608 w 905504"/>
                <a:gd name="" fmla="*/ 772896 h 905504"/>
                <a:gd name="" fmla="*/ 0 w 905504"/>
                <a:gd name="" fmla="*/ 452752 h 905504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" t="" r="" b="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spcFirstLastPara="0" vert="horz" wrap="square" lIns="243364" tIns="210266" rIns="210266" bIns="121682" numCol="1" spcCol="1270" anchor="ctr" anchorCtr="0">
              <a:noAutofit/>
            </a:bodyPr>
            <a:lstStyle/>
            <a:p>
              <a:pPr marL="0" marR="0" lvl="0" indent="0" algn="ctr" defTabSz="118300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26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5900540" y="1486900"/>
              <a:ext cx="367109" cy="356373"/>
            </a:xfrm>
            <a:custGeom>
              <a:avLst/>
              <a:gdLst/>
              <a:ahLst/>
              <a:cxnLst>
                <a:cxn ang="0">
                  <a:pos x="671" y="73"/>
                </a:cxn>
                <a:cxn ang="0">
                  <a:pos x="569" y="25"/>
                </a:cxn>
                <a:cxn ang="0">
                  <a:pos x="576" y="4"/>
                </a:cxn>
                <a:cxn ang="0">
                  <a:pos x="567" y="0"/>
                </a:cxn>
                <a:cxn ang="0">
                  <a:pos x="111" y="1"/>
                </a:cxn>
                <a:cxn ang="0">
                  <a:pos x="107" y="18"/>
                </a:cxn>
                <a:cxn ang="0">
                  <a:pos x="103" y="73"/>
                </a:cxn>
                <a:cxn ang="0">
                  <a:pos x="4" y="77"/>
                </a:cxn>
                <a:cxn ang="0">
                  <a:pos x="67" y="254"/>
                </a:cxn>
                <a:cxn ang="0">
                  <a:pos x="241" y="392"/>
                </a:cxn>
                <a:cxn ang="0">
                  <a:pos x="271" y="444"/>
                </a:cxn>
                <a:cxn ang="0">
                  <a:pos x="292" y="590"/>
                </a:cxn>
                <a:cxn ang="0">
                  <a:pos x="254" y="594"/>
                </a:cxn>
                <a:cxn ang="0">
                  <a:pos x="204" y="629"/>
                </a:cxn>
                <a:cxn ang="0">
                  <a:pos x="213" y="662"/>
                </a:cxn>
                <a:cxn ang="0">
                  <a:pos x="479" y="654"/>
                </a:cxn>
                <a:cxn ang="0">
                  <a:pos x="472" y="617"/>
                </a:cxn>
                <a:cxn ang="0">
                  <a:pos x="414" y="590"/>
                </a:cxn>
                <a:cxn ang="0">
                  <a:pos x="416" y="455"/>
                </a:cxn>
                <a:cxn ang="0">
                  <a:pos x="406" y="437"/>
                </a:cxn>
                <a:cxn ang="0">
                  <a:pos x="431" y="397"/>
                </a:cxn>
                <a:cxn ang="0">
                  <a:pos x="455" y="357"/>
                </a:cxn>
                <a:cxn ang="0">
                  <a:pos x="683" y="85"/>
                </a:cxn>
                <a:cxn ang="0">
                  <a:pos x="146" y="288"/>
                </a:cxn>
                <a:cxn ang="0">
                  <a:pos x="95" y="244"/>
                </a:cxn>
                <a:cxn ang="0">
                  <a:pos x="81" y="229"/>
                </a:cxn>
                <a:cxn ang="0">
                  <a:pos x="78" y="224"/>
                </a:cxn>
                <a:cxn ang="0">
                  <a:pos x="43" y="166"/>
                </a:cxn>
                <a:cxn ang="0">
                  <a:pos x="41" y="161"/>
                </a:cxn>
                <a:cxn ang="0">
                  <a:pos x="30" y="130"/>
                </a:cxn>
                <a:cxn ang="0">
                  <a:pos x="23" y="97"/>
                </a:cxn>
                <a:cxn ang="0">
                  <a:pos x="180" y="307"/>
                </a:cxn>
                <a:cxn ang="0">
                  <a:pos x="453" y="141"/>
                </a:cxn>
                <a:cxn ang="0">
                  <a:pos x="413" y="266"/>
                </a:cxn>
                <a:cxn ang="0">
                  <a:pos x="342" y="222"/>
                </a:cxn>
                <a:cxn ang="0">
                  <a:pos x="271" y="266"/>
                </a:cxn>
                <a:cxn ang="0">
                  <a:pos x="230" y="141"/>
                </a:cxn>
                <a:cxn ang="0">
                  <a:pos x="314" y="135"/>
                </a:cxn>
                <a:cxn ang="0">
                  <a:pos x="345" y="57"/>
                </a:cxn>
                <a:cxn ang="0">
                  <a:pos x="452" y="135"/>
                </a:cxn>
                <a:cxn ang="0">
                  <a:pos x="653" y="103"/>
                </a:cxn>
                <a:cxn ang="0">
                  <a:pos x="638" y="156"/>
                </a:cxn>
                <a:cxn ang="0">
                  <a:pos x="635" y="163"/>
                </a:cxn>
                <a:cxn ang="0">
                  <a:pos x="627" y="179"/>
                </a:cxn>
                <a:cxn ang="0">
                  <a:pos x="598" y="226"/>
                </a:cxn>
                <a:cxn ang="0">
                  <a:pos x="591" y="234"/>
                </a:cxn>
                <a:cxn ang="0">
                  <a:pos x="563" y="263"/>
                </a:cxn>
                <a:cxn ang="0">
                  <a:pos x="497" y="307"/>
                </a:cxn>
                <a:cxn ang="0">
                  <a:pos x="654" y="97"/>
                </a:cxn>
                <a:cxn ang="0">
                  <a:pos x="653" y="103"/>
                </a:cxn>
              </a:cxnLst>
              <a:rect l="0" t="0" r="" b=""/>
              <a:pathLst>
                <a:path w="683" h="662">
                  <a:moveTo>
                    <a:pt x="680" y="78"/>
                  </a:moveTo>
                  <a:cubicBezTo>
                    <a:pt x="678" y="75"/>
                    <a:pt x="675" y="73"/>
                    <a:pt x="671" y="73"/>
                  </a:cubicBezTo>
                  <a:cubicBezTo>
                    <a:pt x="580" y="73"/>
                    <a:pt x="580" y="73"/>
                    <a:pt x="580" y="73"/>
                  </a:cubicBezTo>
                  <a:cubicBezTo>
                    <a:pt x="577" y="49"/>
                    <a:pt x="571" y="32"/>
                    <a:pt x="569" y="25"/>
                  </a:cubicBezTo>
                  <a:cubicBezTo>
                    <a:pt x="572" y="23"/>
                    <a:pt x="574" y="20"/>
                    <a:pt x="576" y="18"/>
                  </a:cubicBezTo>
                  <a:cubicBezTo>
                    <a:pt x="580" y="14"/>
                    <a:pt x="580" y="8"/>
                    <a:pt x="576" y="4"/>
                  </a:cubicBezTo>
                  <a:cubicBezTo>
                    <a:pt x="575" y="3"/>
                    <a:pt x="574" y="2"/>
                    <a:pt x="572" y="1"/>
                  </a:cubicBezTo>
                  <a:cubicBezTo>
                    <a:pt x="571" y="1"/>
                    <a:pt x="569" y="0"/>
                    <a:pt x="56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4" y="0"/>
                    <a:pt x="112" y="1"/>
                    <a:pt x="111" y="1"/>
                  </a:cubicBezTo>
                  <a:cubicBezTo>
                    <a:pt x="109" y="2"/>
                    <a:pt x="108" y="3"/>
                    <a:pt x="107" y="4"/>
                  </a:cubicBezTo>
                  <a:cubicBezTo>
                    <a:pt x="103" y="8"/>
                    <a:pt x="103" y="14"/>
                    <a:pt x="107" y="18"/>
                  </a:cubicBezTo>
                  <a:cubicBezTo>
                    <a:pt x="109" y="20"/>
                    <a:pt x="111" y="23"/>
                    <a:pt x="114" y="25"/>
                  </a:cubicBezTo>
                  <a:cubicBezTo>
                    <a:pt x="112" y="32"/>
                    <a:pt x="107" y="49"/>
                    <a:pt x="103" y="73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8" y="73"/>
                    <a:pt x="6" y="75"/>
                    <a:pt x="4" y="77"/>
                  </a:cubicBezTo>
                  <a:cubicBezTo>
                    <a:pt x="1" y="79"/>
                    <a:pt x="0" y="82"/>
                    <a:pt x="0" y="85"/>
                  </a:cubicBezTo>
                  <a:cubicBezTo>
                    <a:pt x="5" y="147"/>
                    <a:pt x="28" y="206"/>
                    <a:pt x="67" y="254"/>
                  </a:cubicBezTo>
                  <a:cubicBezTo>
                    <a:pt x="108" y="304"/>
                    <a:pt x="165" y="341"/>
                    <a:pt x="228" y="357"/>
                  </a:cubicBezTo>
                  <a:cubicBezTo>
                    <a:pt x="225" y="368"/>
                    <a:pt x="224" y="385"/>
                    <a:pt x="241" y="392"/>
                  </a:cubicBezTo>
                  <a:cubicBezTo>
                    <a:pt x="253" y="397"/>
                    <a:pt x="266" y="403"/>
                    <a:pt x="275" y="413"/>
                  </a:cubicBezTo>
                  <a:cubicBezTo>
                    <a:pt x="284" y="423"/>
                    <a:pt x="281" y="435"/>
                    <a:pt x="271" y="444"/>
                  </a:cubicBezTo>
                  <a:cubicBezTo>
                    <a:pt x="268" y="447"/>
                    <a:pt x="267" y="450"/>
                    <a:pt x="268" y="455"/>
                  </a:cubicBezTo>
                  <a:cubicBezTo>
                    <a:pt x="292" y="590"/>
                    <a:pt x="292" y="590"/>
                    <a:pt x="292" y="590"/>
                  </a:cubicBezTo>
                  <a:cubicBezTo>
                    <a:pt x="269" y="590"/>
                    <a:pt x="269" y="590"/>
                    <a:pt x="269" y="590"/>
                  </a:cubicBezTo>
                  <a:cubicBezTo>
                    <a:pt x="264" y="590"/>
                    <a:pt x="258" y="591"/>
                    <a:pt x="254" y="594"/>
                  </a:cubicBezTo>
                  <a:cubicBezTo>
                    <a:pt x="212" y="617"/>
                    <a:pt x="212" y="617"/>
                    <a:pt x="212" y="617"/>
                  </a:cubicBezTo>
                  <a:cubicBezTo>
                    <a:pt x="208" y="619"/>
                    <a:pt x="204" y="624"/>
                    <a:pt x="204" y="629"/>
                  </a:cubicBezTo>
                  <a:cubicBezTo>
                    <a:pt x="204" y="654"/>
                    <a:pt x="204" y="654"/>
                    <a:pt x="204" y="654"/>
                  </a:cubicBezTo>
                  <a:cubicBezTo>
                    <a:pt x="204" y="659"/>
                    <a:pt x="208" y="662"/>
                    <a:pt x="213" y="662"/>
                  </a:cubicBezTo>
                  <a:cubicBezTo>
                    <a:pt x="471" y="662"/>
                    <a:pt x="471" y="662"/>
                    <a:pt x="471" y="662"/>
                  </a:cubicBezTo>
                  <a:cubicBezTo>
                    <a:pt x="475" y="662"/>
                    <a:pt x="479" y="659"/>
                    <a:pt x="479" y="654"/>
                  </a:cubicBezTo>
                  <a:cubicBezTo>
                    <a:pt x="479" y="628"/>
                    <a:pt x="479" y="628"/>
                    <a:pt x="479" y="628"/>
                  </a:cubicBezTo>
                  <a:cubicBezTo>
                    <a:pt x="479" y="624"/>
                    <a:pt x="476" y="619"/>
                    <a:pt x="472" y="617"/>
                  </a:cubicBezTo>
                  <a:cubicBezTo>
                    <a:pt x="461" y="611"/>
                    <a:pt x="440" y="600"/>
                    <a:pt x="429" y="594"/>
                  </a:cubicBezTo>
                  <a:cubicBezTo>
                    <a:pt x="426" y="591"/>
                    <a:pt x="419" y="590"/>
                    <a:pt x="414" y="590"/>
                  </a:cubicBezTo>
                  <a:cubicBezTo>
                    <a:pt x="392" y="590"/>
                    <a:pt x="392" y="590"/>
                    <a:pt x="392" y="590"/>
                  </a:cubicBezTo>
                  <a:cubicBezTo>
                    <a:pt x="392" y="590"/>
                    <a:pt x="415" y="456"/>
                    <a:pt x="416" y="455"/>
                  </a:cubicBezTo>
                  <a:cubicBezTo>
                    <a:pt x="416" y="452"/>
                    <a:pt x="416" y="448"/>
                    <a:pt x="414" y="446"/>
                  </a:cubicBezTo>
                  <a:cubicBezTo>
                    <a:pt x="411" y="443"/>
                    <a:pt x="408" y="440"/>
                    <a:pt x="406" y="437"/>
                  </a:cubicBezTo>
                  <a:cubicBezTo>
                    <a:pt x="403" y="432"/>
                    <a:pt x="402" y="427"/>
                    <a:pt x="403" y="421"/>
                  </a:cubicBezTo>
                  <a:cubicBezTo>
                    <a:pt x="407" y="409"/>
                    <a:pt x="421" y="402"/>
                    <a:pt x="431" y="397"/>
                  </a:cubicBezTo>
                  <a:cubicBezTo>
                    <a:pt x="435" y="395"/>
                    <a:pt x="438" y="394"/>
                    <a:pt x="442" y="392"/>
                  </a:cubicBezTo>
                  <a:cubicBezTo>
                    <a:pt x="460" y="385"/>
                    <a:pt x="458" y="368"/>
                    <a:pt x="455" y="357"/>
                  </a:cubicBezTo>
                  <a:cubicBezTo>
                    <a:pt x="518" y="340"/>
                    <a:pt x="575" y="304"/>
                    <a:pt x="616" y="254"/>
                  </a:cubicBezTo>
                  <a:cubicBezTo>
                    <a:pt x="655" y="206"/>
                    <a:pt x="679" y="147"/>
                    <a:pt x="683" y="85"/>
                  </a:cubicBezTo>
                  <a:cubicBezTo>
                    <a:pt x="683" y="83"/>
                    <a:pt x="682" y="80"/>
                    <a:pt x="680" y="78"/>
                  </a:cubicBezTo>
                  <a:close/>
                  <a:moveTo>
                    <a:pt x="146" y="288"/>
                  </a:moveTo>
                  <a:cubicBezTo>
                    <a:pt x="133" y="279"/>
                    <a:pt x="125" y="273"/>
                    <a:pt x="114" y="263"/>
                  </a:cubicBezTo>
                  <a:cubicBezTo>
                    <a:pt x="108" y="257"/>
                    <a:pt x="101" y="251"/>
                    <a:pt x="95" y="244"/>
                  </a:cubicBezTo>
                  <a:cubicBezTo>
                    <a:pt x="91" y="241"/>
                    <a:pt x="88" y="237"/>
                    <a:pt x="85" y="234"/>
                  </a:cubicBezTo>
                  <a:cubicBezTo>
                    <a:pt x="84" y="232"/>
                    <a:pt x="82" y="230"/>
                    <a:pt x="81" y="229"/>
                  </a:cubicBezTo>
                  <a:cubicBezTo>
                    <a:pt x="80" y="228"/>
                    <a:pt x="80" y="227"/>
                    <a:pt x="79" y="226"/>
                  </a:cubicBezTo>
                  <a:cubicBezTo>
                    <a:pt x="79" y="226"/>
                    <a:pt x="78" y="225"/>
                    <a:pt x="78" y="224"/>
                  </a:cubicBezTo>
                  <a:cubicBezTo>
                    <a:pt x="67" y="210"/>
                    <a:pt x="57" y="195"/>
                    <a:pt x="49" y="179"/>
                  </a:cubicBezTo>
                  <a:cubicBezTo>
                    <a:pt x="47" y="175"/>
                    <a:pt x="45" y="171"/>
                    <a:pt x="43" y="16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42" y="163"/>
                    <a:pt x="41" y="161"/>
                    <a:pt x="41" y="161"/>
                  </a:cubicBezTo>
                  <a:cubicBezTo>
                    <a:pt x="40" y="159"/>
                    <a:pt x="40" y="158"/>
                    <a:pt x="39" y="156"/>
                  </a:cubicBezTo>
                  <a:cubicBezTo>
                    <a:pt x="36" y="147"/>
                    <a:pt x="33" y="139"/>
                    <a:pt x="30" y="130"/>
                  </a:cubicBezTo>
                  <a:cubicBezTo>
                    <a:pt x="28" y="121"/>
                    <a:pt x="26" y="112"/>
                    <a:pt x="24" y="103"/>
                  </a:cubicBezTo>
                  <a:cubicBezTo>
                    <a:pt x="24" y="101"/>
                    <a:pt x="23" y="99"/>
                    <a:pt x="23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3" y="159"/>
                    <a:pt x="105" y="244"/>
                    <a:pt x="180" y="307"/>
                  </a:cubicBezTo>
                  <a:cubicBezTo>
                    <a:pt x="168" y="301"/>
                    <a:pt x="156" y="295"/>
                    <a:pt x="146" y="288"/>
                  </a:cubicBezTo>
                  <a:close/>
                  <a:moveTo>
                    <a:pt x="453" y="141"/>
                  </a:moveTo>
                  <a:cubicBezTo>
                    <a:pt x="388" y="188"/>
                    <a:pt x="388" y="188"/>
                    <a:pt x="388" y="188"/>
                  </a:cubicBezTo>
                  <a:cubicBezTo>
                    <a:pt x="413" y="266"/>
                    <a:pt x="413" y="266"/>
                    <a:pt x="413" y="266"/>
                  </a:cubicBezTo>
                  <a:cubicBezTo>
                    <a:pt x="415" y="271"/>
                    <a:pt x="412" y="273"/>
                    <a:pt x="408" y="270"/>
                  </a:cubicBezTo>
                  <a:cubicBezTo>
                    <a:pt x="342" y="222"/>
                    <a:pt x="342" y="222"/>
                    <a:pt x="342" y="222"/>
                  </a:cubicBezTo>
                  <a:cubicBezTo>
                    <a:pt x="276" y="270"/>
                    <a:pt x="276" y="270"/>
                    <a:pt x="276" y="270"/>
                  </a:cubicBezTo>
                  <a:cubicBezTo>
                    <a:pt x="271" y="273"/>
                    <a:pt x="269" y="271"/>
                    <a:pt x="271" y="266"/>
                  </a:cubicBezTo>
                  <a:cubicBezTo>
                    <a:pt x="296" y="188"/>
                    <a:pt x="296" y="188"/>
                    <a:pt x="296" y="188"/>
                  </a:cubicBezTo>
                  <a:cubicBezTo>
                    <a:pt x="230" y="141"/>
                    <a:pt x="230" y="141"/>
                    <a:pt x="230" y="141"/>
                  </a:cubicBezTo>
                  <a:cubicBezTo>
                    <a:pt x="225" y="137"/>
                    <a:pt x="226" y="135"/>
                    <a:pt x="232" y="135"/>
                  </a:cubicBezTo>
                  <a:cubicBezTo>
                    <a:pt x="314" y="135"/>
                    <a:pt x="314" y="135"/>
                    <a:pt x="314" y="135"/>
                  </a:cubicBezTo>
                  <a:cubicBezTo>
                    <a:pt x="339" y="57"/>
                    <a:pt x="339" y="57"/>
                    <a:pt x="339" y="57"/>
                  </a:cubicBezTo>
                  <a:cubicBezTo>
                    <a:pt x="340" y="52"/>
                    <a:pt x="343" y="52"/>
                    <a:pt x="345" y="57"/>
                  </a:cubicBezTo>
                  <a:cubicBezTo>
                    <a:pt x="370" y="135"/>
                    <a:pt x="370" y="135"/>
                    <a:pt x="370" y="135"/>
                  </a:cubicBezTo>
                  <a:cubicBezTo>
                    <a:pt x="452" y="135"/>
                    <a:pt x="452" y="135"/>
                    <a:pt x="452" y="135"/>
                  </a:cubicBezTo>
                  <a:cubicBezTo>
                    <a:pt x="457" y="134"/>
                    <a:pt x="458" y="137"/>
                    <a:pt x="453" y="141"/>
                  </a:cubicBezTo>
                  <a:close/>
                  <a:moveTo>
                    <a:pt x="653" y="103"/>
                  </a:moveTo>
                  <a:cubicBezTo>
                    <a:pt x="651" y="112"/>
                    <a:pt x="649" y="121"/>
                    <a:pt x="647" y="130"/>
                  </a:cubicBezTo>
                  <a:cubicBezTo>
                    <a:pt x="644" y="139"/>
                    <a:pt x="641" y="147"/>
                    <a:pt x="638" y="156"/>
                  </a:cubicBezTo>
                  <a:cubicBezTo>
                    <a:pt x="637" y="158"/>
                    <a:pt x="636" y="159"/>
                    <a:pt x="636" y="161"/>
                  </a:cubicBezTo>
                  <a:cubicBezTo>
                    <a:pt x="636" y="161"/>
                    <a:pt x="635" y="163"/>
                    <a:pt x="635" y="163"/>
                  </a:cubicBezTo>
                  <a:cubicBezTo>
                    <a:pt x="634" y="166"/>
                    <a:pt x="634" y="166"/>
                    <a:pt x="634" y="166"/>
                  </a:cubicBezTo>
                  <a:cubicBezTo>
                    <a:pt x="632" y="171"/>
                    <a:pt x="630" y="175"/>
                    <a:pt x="627" y="179"/>
                  </a:cubicBezTo>
                  <a:cubicBezTo>
                    <a:pt x="619" y="195"/>
                    <a:pt x="610" y="210"/>
                    <a:pt x="599" y="224"/>
                  </a:cubicBezTo>
                  <a:cubicBezTo>
                    <a:pt x="599" y="225"/>
                    <a:pt x="598" y="226"/>
                    <a:pt x="598" y="226"/>
                  </a:cubicBezTo>
                  <a:cubicBezTo>
                    <a:pt x="597" y="227"/>
                    <a:pt x="596" y="228"/>
                    <a:pt x="596" y="229"/>
                  </a:cubicBezTo>
                  <a:cubicBezTo>
                    <a:pt x="594" y="230"/>
                    <a:pt x="593" y="232"/>
                    <a:pt x="591" y="234"/>
                  </a:cubicBezTo>
                  <a:cubicBezTo>
                    <a:pt x="588" y="237"/>
                    <a:pt x="585" y="241"/>
                    <a:pt x="582" y="244"/>
                  </a:cubicBezTo>
                  <a:cubicBezTo>
                    <a:pt x="576" y="251"/>
                    <a:pt x="569" y="257"/>
                    <a:pt x="563" y="263"/>
                  </a:cubicBezTo>
                  <a:cubicBezTo>
                    <a:pt x="551" y="273"/>
                    <a:pt x="544" y="279"/>
                    <a:pt x="531" y="288"/>
                  </a:cubicBezTo>
                  <a:cubicBezTo>
                    <a:pt x="520" y="295"/>
                    <a:pt x="509" y="301"/>
                    <a:pt x="497" y="307"/>
                  </a:cubicBezTo>
                  <a:cubicBezTo>
                    <a:pt x="571" y="244"/>
                    <a:pt x="584" y="159"/>
                    <a:pt x="580" y="97"/>
                  </a:cubicBezTo>
                  <a:cubicBezTo>
                    <a:pt x="654" y="97"/>
                    <a:pt x="654" y="97"/>
                    <a:pt x="654" y="97"/>
                  </a:cubicBezTo>
                  <a:cubicBezTo>
                    <a:pt x="653" y="99"/>
                    <a:pt x="653" y="101"/>
                    <a:pt x="653" y="103"/>
                  </a:cubicBezTo>
                  <a:close/>
                  <a:moveTo>
                    <a:pt x="653" y="103"/>
                  </a:moveTo>
                  <a:cubicBezTo>
                    <a:pt x="653" y="103"/>
                    <a:pt x="653" y="103"/>
                    <a:pt x="653" y="103"/>
                  </a:cubicBezTo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" name="Freeform 19"/>
            <p:cNvSpPr/>
            <p:nvPr/>
          </p:nvSpPr>
          <p:spPr>
            <a:xfrm flipV="1">
              <a:off x="7618790" y="4035872"/>
              <a:ext cx="669310" cy="669309"/>
            </a:xfrm>
            <a:custGeom>
              <a:avLst/>
              <a:gdLst>
                <a:gd name="" fmla="*/ 0 w 905504"/>
                <a:gd name="" fmla="*/ 452752 h 905504"/>
                <a:gd name="" fmla="*/ 132608 w 905504"/>
                <a:gd name="" fmla="*/ 132608 h 905504"/>
                <a:gd name="" fmla="*/ 452752 w 905504"/>
                <a:gd name="" fmla="*/ 0 h 905504"/>
                <a:gd name="" fmla="*/ 772896 w 905504"/>
                <a:gd name="" fmla="*/ 132608 h 905504"/>
                <a:gd name="" fmla="*/ 905504 w 905504"/>
                <a:gd name="" fmla="*/ 452752 h 905504"/>
                <a:gd name="" fmla="*/ 772896 w 905504"/>
                <a:gd name="" fmla="*/ 772896 h 905504"/>
                <a:gd name="" fmla="*/ 452752 w 905504"/>
                <a:gd name="" fmla="*/ 905504 h 905504"/>
                <a:gd name="" fmla="*/ 132608 w 905504"/>
                <a:gd name="" fmla="*/ 772896 h 905504"/>
                <a:gd name="" fmla="*/ 0 w 905504"/>
                <a:gd name="" fmla="*/ 452752 h 905504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" t="" r="" b="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spcFirstLastPara="0" vert="horz" wrap="square" lIns="243364" tIns="210266" rIns="210266" bIns="121682" numCol="1" spcCol="1270" anchor="ctr" anchorCtr="0">
              <a:noAutofit/>
            </a:bodyPr>
            <a:lstStyle/>
            <a:p>
              <a:pPr marL="0" marR="0" lvl="0" indent="0" algn="ctr" defTabSz="118300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26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3" name="Freeform 177"/>
            <p:cNvSpPr>
              <a:spLocks noEditPoints="1"/>
            </p:cNvSpPr>
            <p:nvPr/>
          </p:nvSpPr>
          <p:spPr bwMode="auto">
            <a:xfrm>
              <a:off x="7763847" y="4171230"/>
              <a:ext cx="379195" cy="398595"/>
            </a:xfrm>
            <a:custGeom>
              <a:avLst/>
              <a:gdLst/>
              <a:ahLst/>
              <a:cxnLst>
                <a:cxn ang="0">
                  <a:pos x="350" y="180"/>
                </a:cxn>
                <a:cxn ang="0">
                  <a:pos x="10" y="180"/>
                </a:cxn>
                <a:cxn ang="0">
                  <a:pos x="5" y="171"/>
                </a:cxn>
                <a:cxn ang="0">
                  <a:pos x="170" y="8"/>
                </a:cxn>
                <a:cxn ang="0">
                  <a:pos x="189" y="9"/>
                </a:cxn>
                <a:cxn ang="0">
                  <a:pos x="250" y="69"/>
                </a:cxn>
                <a:cxn ang="0">
                  <a:pos x="250" y="45"/>
                </a:cxn>
                <a:cxn ang="0">
                  <a:pos x="281" y="45"/>
                </a:cxn>
                <a:cxn ang="0">
                  <a:pos x="281" y="100"/>
                </a:cxn>
                <a:cxn ang="0">
                  <a:pos x="353" y="171"/>
                </a:cxn>
                <a:cxn ang="0">
                  <a:pos x="350" y="180"/>
                </a:cxn>
                <a:cxn ang="0">
                  <a:pos x="314" y="367"/>
                </a:cxn>
                <a:cxn ang="0">
                  <a:pos x="300" y="380"/>
                </a:cxn>
                <a:cxn ang="0">
                  <a:pos x="194" y="380"/>
                </a:cxn>
                <a:cxn ang="0">
                  <a:pos x="194" y="302"/>
                </a:cxn>
                <a:cxn ang="0">
                  <a:pos x="146" y="302"/>
                </a:cxn>
                <a:cxn ang="0">
                  <a:pos x="146" y="380"/>
                </a:cxn>
                <a:cxn ang="0">
                  <a:pos x="58" y="380"/>
                </a:cxn>
                <a:cxn ang="0">
                  <a:pos x="44" y="366"/>
                </a:cxn>
                <a:cxn ang="0">
                  <a:pos x="44" y="188"/>
                </a:cxn>
                <a:cxn ang="0">
                  <a:pos x="314" y="188"/>
                </a:cxn>
                <a:cxn ang="0">
                  <a:pos x="314" y="367"/>
                </a:cxn>
                <a:cxn ang="0">
                  <a:pos x="273" y="242"/>
                </a:cxn>
                <a:cxn ang="0">
                  <a:pos x="225" y="242"/>
                </a:cxn>
                <a:cxn ang="0">
                  <a:pos x="225" y="282"/>
                </a:cxn>
                <a:cxn ang="0">
                  <a:pos x="273" y="282"/>
                </a:cxn>
                <a:cxn ang="0">
                  <a:pos x="273" y="242"/>
                </a:cxn>
              </a:cxnLst>
              <a:rect l="0" t="0" r="" b=""/>
              <a:pathLst>
                <a:path w="360" h="380">
                  <a:moveTo>
                    <a:pt x="350" y="180"/>
                  </a:moveTo>
                  <a:cubicBezTo>
                    <a:pt x="295" y="180"/>
                    <a:pt x="68" y="180"/>
                    <a:pt x="10" y="180"/>
                  </a:cubicBezTo>
                  <a:cubicBezTo>
                    <a:pt x="0" y="180"/>
                    <a:pt x="0" y="176"/>
                    <a:pt x="5" y="171"/>
                  </a:cubicBezTo>
                  <a:cubicBezTo>
                    <a:pt x="36" y="140"/>
                    <a:pt x="138" y="40"/>
                    <a:pt x="170" y="8"/>
                  </a:cubicBezTo>
                  <a:cubicBezTo>
                    <a:pt x="178" y="0"/>
                    <a:pt x="180" y="0"/>
                    <a:pt x="189" y="9"/>
                  </a:cubicBezTo>
                  <a:cubicBezTo>
                    <a:pt x="201" y="21"/>
                    <a:pt x="225" y="44"/>
                    <a:pt x="250" y="69"/>
                  </a:cubicBezTo>
                  <a:cubicBezTo>
                    <a:pt x="250" y="45"/>
                    <a:pt x="250" y="45"/>
                    <a:pt x="250" y="45"/>
                  </a:cubicBezTo>
                  <a:cubicBezTo>
                    <a:pt x="281" y="45"/>
                    <a:pt x="281" y="45"/>
                    <a:pt x="281" y="45"/>
                  </a:cubicBezTo>
                  <a:cubicBezTo>
                    <a:pt x="281" y="100"/>
                    <a:pt x="281" y="100"/>
                    <a:pt x="281" y="100"/>
                  </a:cubicBezTo>
                  <a:cubicBezTo>
                    <a:pt x="311" y="129"/>
                    <a:pt x="339" y="158"/>
                    <a:pt x="353" y="171"/>
                  </a:cubicBezTo>
                  <a:cubicBezTo>
                    <a:pt x="358" y="176"/>
                    <a:pt x="360" y="180"/>
                    <a:pt x="350" y="180"/>
                  </a:cubicBezTo>
                  <a:close/>
                  <a:moveTo>
                    <a:pt x="314" y="367"/>
                  </a:moveTo>
                  <a:cubicBezTo>
                    <a:pt x="314" y="376"/>
                    <a:pt x="310" y="380"/>
                    <a:pt x="300" y="380"/>
                  </a:cubicBezTo>
                  <a:cubicBezTo>
                    <a:pt x="269" y="380"/>
                    <a:pt x="194" y="380"/>
                    <a:pt x="194" y="380"/>
                  </a:cubicBezTo>
                  <a:cubicBezTo>
                    <a:pt x="194" y="302"/>
                    <a:pt x="194" y="302"/>
                    <a:pt x="194" y="302"/>
                  </a:cubicBezTo>
                  <a:cubicBezTo>
                    <a:pt x="146" y="302"/>
                    <a:pt x="146" y="302"/>
                    <a:pt x="146" y="302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6" y="380"/>
                    <a:pt x="86" y="380"/>
                    <a:pt x="58" y="380"/>
                  </a:cubicBezTo>
                  <a:cubicBezTo>
                    <a:pt x="49" y="380"/>
                    <a:pt x="44" y="375"/>
                    <a:pt x="44" y="366"/>
                  </a:cubicBezTo>
                  <a:cubicBezTo>
                    <a:pt x="44" y="322"/>
                    <a:pt x="44" y="188"/>
                    <a:pt x="44" y="188"/>
                  </a:cubicBezTo>
                  <a:cubicBezTo>
                    <a:pt x="314" y="188"/>
                    <a:pt x="314" y="188"/>
                    <a:pt x="314" y="188"/>
                  </a:cubicBezTo>
                  <a:cubicBezTo>
                    <a:pt x="314" y="188"/>
                    <a:pt x="314" y="323"/>
                    <a:pt x="314" y="367"/>
                  </a:cubicBezTo>
                  <a:close/>
                  <a:moveTo>
                    <a:pt x="273" y="242"/>
                  </a:moveTo>
                  <a:cubicBezTo>
                    <a:pt x="225" y="242"/>
                    <a:pt x="225" y="242"/>
                    <a:pt x="225" y="242"/>
                  </a:cubicBezTo>
                  <a:cubicBezTo>
                    <a:pt x="225" y="282"/>
                    <a:pt x="225" y="282"/>
                    <a:pt x="225" y="282"/>
                  </a:cubicBezTo>
                  <a:cubicBezTo>
                    <a:pt x="273" y="282"/>
                    <a:pt x="273" y="282"/>
                    <a:pt x="273" y="282"/>
                  </a:cubicBezTo>
                  <a:cubicBezTo>
                    <a:pt x="273" y="242"/>
                    <a:pt x="273" y="242"/>
                    <a:pt x="273" y="242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4" name="Freeform 22"/>
            <p:cNvSpPr/>
            <p:nvPr/>
          </p:nvSpPr>
          <p:spPr>
            <a:xfrm flipV="1">
              <a:off x="3866932" y="4035872"/>
              <a:ext cx="669310" cy="669309"/>
            </a:xfrm>
            <a:custGeom>
              <a:avLst/>
              <a:gdLst>
                <a:gd name="" fmla="*/ 0 w 905504"/>
                <a:gd name="" fmla="*/ 452752 h 905504"/>
                <a:gd name="" fmla="*/ 132608 w 905504"/>
                <a:gd name="" fmla="*/ 132608 h 905504"/>
                <a:gd name="" fmla="*/ 452752 w 905504"/>
                <a:gd name="" fmla="*/ 0 h 905504"/>
                <a:gd name="" fmla="*/ 772896 w 905504"/>
                <a:gd name="" fmla="*/ 132608 h 905504"/>
                <a:gd name="" fmla="*/ 905504 w 905504"/>
                <a:gd name="" fmla="*/ 452752 h 905504"/>
                <a:gd name="" fmla="*/ 772896 w 905504"/>
                <a:gd name="" fmla="*/ 772896 h 905504"/>
                <a:gd name="" fmla="*/ 452752 w 905504"/>
                <a:gd name="" fmla="*/ 905504 h 905504"/>
                <a:gd name="" fmla="*/ 132608 w 905504"/>
                <a:gd name="" fmla="*/ 772896 h 905504"/>
                <a:gd name="" fmla="*/ 0 w 905504"/>
                <a:gd name="" fmla="*/ 452752 h 905504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" t="" r="" b="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spcFirstLastPara="0" vert="horz" wrap="square" lIns="243364" tIns="210266" rIns="210266" bIns="121682" numCol="1" spcCol="1270" anchor="ctr" anchorCtr="0">
              <a:noAutofit/>
            </a:bodyPr>
            <a:lstStyle/>
            <a:p>
              <a:pPr marL="0" marR="0" lvl="0" indent="0" algn="ctr" defTabSz="118300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26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5" name="Freeform 23"/>
            <p:cNvSpPr>
              <a:spLocks noEditPoints="1"/>
            </p:cNvSpPr>
            <p:nvPr/>
          </p:nvSpPr>
          <p:spPr bwMode="auto">
            <a:xfrm>
              <a:off x="4064661" y="4170487"/>
              <a:ext cx="273851" cy="40008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35"/>
                </a:cxn>
                <a:cxn ang="0">
                  <a:pos x="16" y="74"/>
                </a:cxn>
                <a:cxn ang="0">
                  <a:pos x="35" y="102"/>
                </a:cxn>
                <a:cxn ang="0">
                  <a:pos x="54" y="74"/>
                </a:cxn>
                <a:cxn ang="0">
                  <a:pos x="70" y="35"/>
                </a:cxn>
                <a:cxn ang="0">
                  <a:pos x="35" y="0"/>
                </a:cxn>
                <a:cxn ang="0">
                  <a:pos x="43" y="87"/>
                </a:cxn>
                <a:cxn ang="0">
                  <a:pos x="27" y="89"/>
                </a:cxn>
                <a:cxn ang="0">
                  <a:pos x="26" y="83"/>
                </a:cxn>
                <a:cxn ang="0">
                  <a:pos x="26" y="83"/>
                </a:cxn>
                <a:cxn ang="0">
                  <a:pos x="45" y="80"/>
                </a:cxn>
                <a:cxn ang="0">
                  <a:pos x="44" y="83"/>
                </a:cxn>
                <a:cxn ang="0">
                  <a:pos x="43" y="87"/>
                </a:cxn>
                <a:cxn ang="0">
                  <a:pos x="25" y="79"/>
                </a:cxn>
                <a:cxn ang="0">
                  <a:pos x="23" y="73"/>
                </a:cxn>
                <a:cxn ang="0">
                  <a:pos x="47" y="73"/>
                </a:cxn>
                <a:cxn ang="0">
                  <a:pos x="46" y="77"/>
                </a:cxn>
                <a:cxn ang="0">
                  <a:pos x="25" y="79"/>
                </a:cxn>
                <a:cxn ang="0">
                  <a:pos x="35" y="96"/>
                </a:cxn>
                <a:cxn ang="0">
                  <a:pos x="29" y="92"/>
                </a:cxn>
                <a:cxn ang="0">
                  <a:pos x="42" y="90"/>
                </a:cxn>
                <a:cxn ang="0">
                  <a:pos x="35" y="96"/>
                </a:cxn>
                <a:cxn ang="0">
                  <a:pos x="50" y="67"/>
                </a:cxn>
                <a:cxn ang="0">
                  <a:pos x="20" y="67"/>
                </a:cxn>
                <a:cxn ang="0">
                  <a:pos x="15" y="57"/>
                </a:cxn>
                <a:cxn ang="0">
                  <a:pos x="6" y="35"/>
                </a:cxn>
                <a:cxn ang="0">
                  <a:pos x="35" y="6"/>
                </a:cxn>
                <a:cxn ang="0">
                  <a:pos x="64" y="35"/>
                </a:cxn>
                <a:cxn ang="0">
                  <a:pos x="55" y="57"/>
                </a:cxn>
                <a:cxn ang="0">
                  <a:pos x="50" y="67"/>
                </a:cxn>
                <a:cxn ang="0">
                  <a:pos x="50" y="67"/>
                </a:cxn>
                <a:cxn ang="0">
                  <a:pos x="50" y="67"/>
                </a:cxn>
              </a:cxnLst>
              <a:rect l="0" t="0" r="" b=""/>
              <a:pathLst>
                <a:path w="70" h="102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48"/>
                    <a:pt x="12" y="62"/>
                    <a:pt x="16" y="74"/>
                  </a:cubicBezTo>
                  <a:cubicBezTo>
                    <a:pt x="22" y="91"/>
                    <a:pt x="22" y="102"/>
                    <a:pt x="35" y="102"/>
                  </a:cubicBezTo>
                  <a:cubicBezTo>
                    <a:pt x="49" y="102"/>
                    <a:pt x="48" y="92"/>
                    <a:pt x="54" y="74"/>
                  </a:cubicBezTo>
                  <a:cubicBezTo>
                    <a:pt x="58" y="62"/>
                    <a:pt x="70" y="48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43" y="87"/>
                  </a:moveTo>
                  <a:cubicBezTo>
                    <a:pt x="27" y="89"/>
                    <a:pt x="27" y="89"/>
                    <a:pt x="27" y="89"/>
                  </a:cubicBezTo>
                  <a:cubicBezTo>
                    <a:pt x="27" y="87"/>
                    <a:pt x="26" y="85"/>
                    <a:pt x="26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1"/>
                    <a:pt x="45" y="82"/>
                    <a:pt x="44" y="83"/>
                  </a:cubicBezTo>
                  <a:cubicBezTo>
                    <a:pt x="44" y="84"/>
                    <a:pt x="44" y="86"/>
                    <a:pt x="43" y="87"/>
                  </a:cubicBezTo>
                  <a:close/>
                  <a:moveTo>
                    <a:pt x="25" y="79"/>
                  </a:moveTo>
                  <a:cubicBezTo>
                    <a:pt x="24" y="78"/>
                    <a:pt x="23" y="76"/>
                    <a:pt x="23" y="73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5"/>
                    <a:pt x="47" y="76"/>
                    <a:pt x="46" y="77"/>
                  </a:cubicBezTo>
                  <a:lnTo>
                    <a:pt x="25" y="79"/>
                  </a:lnTo>
                  <a:close/>
                  <a:moveTo>
                    <a:pt x="35" y="96"/>
                  </a:moveTo>
                  <a:cubicBezTo>
                    <a:pt x="32" y="96"/>
                    <a:pt x="30" y="95"/>
                    <a:pt x="29" y="92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0" y="95"/>
                    <a:pt x="39" y="96"/>
                    <a:pt x="35" y="96"/>
                  </a:cubicBezTo>
                  <a:close/>
                  <a:moveTo>
                    <a:pt x="50" y="67"/>
                  </a:moveTo>
                  <a:cubicBezTo>
                    <a:pt x="20" y="67"/>
                    <a:pt x="20" y="67"/>
                    <a:pt x="20" y="67"/>
                  </a:cubicBezTo>
                  <a:cubicBezTo>
                    <a:pt x="19" y="64"/>
                    <a:pt x="17" y="60"/>
                    <a:pt x="15" y="57"/>
                  </a:cubicBezTo>
                  <a:cubicBezTo>
                    <a:pt x="11" y="49"/>
                    <a:pt x="6" y="41"/>
                    <a:pt x="6" y="35"/>
                  </a:cubicBezTo>
                  <a:cubicBezTo>
                    <a:pt x="6" y="19"/>
                    <a:pt x="19" y="6"/>
                    <a:pt x="35" y="6"/>
                  </a:cubicBezTo>
                  <a:cubicBezTo>
                    <a:pt x="51" y="6"/>
                    <a:pt x="64" y="19"/>
                    <a:pt x="64" y="35"/>
                  </a:cubicBezTo>
                  <a:cubicBezTo>
                    <a:pt x="64" y="41"/>
                    <a:pt x="60" y="49"/>
                    <a:pt x="55" y="57"/>
                  </a:cubicBezTo>
                  <a:cubicBezTo>
                    <a:pt x="53" y="60"/>
                    <a:pt x="52" y="64"/>
                    <a:pt x="50" y="67"/>
                  </a:cubicBezTo>
                  <a:close/>
                  <a:moveTo>
                    <a:pt x="50" y="67"/>
                  </a:moveTo>
                  <a:cubicBezTo>
                    <a:pt x="50" y="67"/>
                    <a:pt x="50" y="67"/>
                    <a:pt x="50" y="67"/>
                  </a:cubicBezTo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6" name="Freeform 10"/>
            <p:cNvSpPr/>
            <p:nvPr/>
          </p:nvSpPr>
          <p:spPr>
            <a:xfrm flipV="1">
              <a:off x="6756621" y="1702971"/>
              <a:ext cx="669310" cy="669309"/>
            </a:xfrm>
            <a:custGeom>
              <a:avLst/>
              <a:gdLst>
                <a:gd name="" fmla="*/ 0 w 905504"/>
                <a:gd name="" fmla="*/ 452752 h 905504"/>
                <a:gd name="" fmla="*/ 132608 w 905504"/>
                <a:gd name="" fmla="*/ 132608 h 905504"/>
                <a:gd name="" fmla="*/ 452752 w 905504"/>
                <a:gd name="" fmla="*/ 0 h 905504"/>
                <a:gd name="" fmla="*/ 772896 w 905504"/>
                <a:gd name="" fmla="*/ 132608 h 905504"/>
                <a:gd name="" fmla="*/ 905504 w 905504"/>
                <a:gd name="" fmla="*/ 452752 h 905504"/>
                <a:gd name="" fmla="*/ 772896 w 905504"/>
                <a:gd name="" fmla="*/ 772896 h 905504"/>
                <a:gd name="" fmla="*/ 452752 w 905504"/>
                <a:gd name="" fmla="*/ 905504 h 905504"/>
                <a:gd name="" fmla="*/ 132608 w 905504"/>
                <a:gd name="" fmla="*/ 772896 h 905504"/>
                <a:gd name="" fmla="*/ 0 w 905504"/>
                <a:gd name="" fmla="*/ 452752 h 905504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" t="" r="" b="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spcFirstLastPara="0" vert="horz" wrap="square" lIns="243364" tIns="210266" rIns="210266" bIns="121682" numCol="1" spcCol="1270" anchor="ctr" anchorCtr="0">
              <a:noAutofit/>
            </a:bodyPr>
            <a:lstStyle/>
            <a:p>
              <a:pPr marL="0" marR="0" lvl="0" indent="0" algn="ctr" defTabSz="118300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26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7" name="Freeform 170"/>
            <p:cNvSpPr>
              <a:spLocks noEditPoints="1"/>
            </p:cNvSpPr>
            <p:nvPr/>
          </p:nvSpPr>
          <p:spPr bwMode="auto">
            <a:xfrm>
              <a:off x="6911351" y="1885547"/>
              <a:ext cx="359851" cy="304159"/>
            </a:xfrm>
            <a:custGeom>
              <a:avLst/>
              <a:gdLst/>
              <a:ahLst/>
              <a:cxnLst>
                <a:cxn ang="0">
                  <a:pos x="244" y="216"/>
                </a:cxn>
                <a:cxn ang="0">
                  <a:pos x="12" y="216"/>
                </a:cxn>
                <a:cxn ang="0">
                  <a:pos x="0" y="204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24" y="12"/>
                </a:cxn>
                <a:cxn ang="0">
                  <a:pos x="24" y="164"/>
                </a:cxn>
                <a:cxn ang="0">
                  <a:pos x="24" y="192"/>
                </a:cxn>
                <a:cxn ang="0">
                  <a:pos x="244" y="192"/>
                </a:cxn>
                <a:cxn ang="0">
                  <a:pos x="256" y="204"/>
                </a:cxn>
                <a:cxn ang="0">
                  <a:pos x="244" y="216"/>
                </a:cxn>
                <a:cxn ang="0">
                  <a:pos x="216" y="180"/>
                </a:cxn>
                <a:cxn ang="0">
                  <a:pos x="192" y="180"/>
                </a:cxn>
                <a:cxn ang="0">
                  <a:pos x="180" y="168"/>
                </a:cxn>
                <a:cxn ang="0">
                  <a:pos x="180" y="84"/>
                </a:cxn>
                <a:cxn ang="0">
                  <a:pos x="192" y="72"/>
                </a:cxn>
                <a:cxn ang="0">
                  <a:pos x="216" y="72"/>
                </a:cxn>
                <a:cxn ang="0">
                  <a:pos x="228" y="84"/>
                </a:cxn>
                <a:cxn ang="0">
                  <a:pos x="228" y="168"/>
                </a:cxn>
                <a:cxn ang="0">
                  <a:pos x="216" y="180"/>
                </a:cxn>
                <a:cxn ang="0">
                  <a:pos x="148" y="180"/>
                </a:cxn>
                <a:cxn ang="0">
                  <a:pos x="124" y="180"/>
                </a:cxn>
                <a:cxn ang="0">
                  <a:pos x="112" y="168"/>
                </a:cxn>
                <a:cxn ang="0">
                  <a:pos x="112" y="36"/>
                </a:cxn>
                <a:cxn ang="0">
                  <a:pos x="124" y="24"/>
                </a:cxn>
                <a:cxn ang="0">
                  <a:pos x="148" y="24"/>
                </a:cxn>
                <a:cxn ang="0">
                  <a:pos x="160" y="36"/>
                </a:cxn>
                <a:cxn ang="0">
                  <a:pos x="160" y="168"/>
                </a:cxn>
                <a:cxn ang="0">
                  <a:pos x="148" y="180"/>
                </a:cxn>
                <a:cxn ang="0">
                  <a:pos x="80" y="180"/>
                </a:cxn>
                <a:cxn ang="0">
                  <a:pos x="56" y="180"/>
                </a:cxn>
                <a:cxn ang="0">
                  <a:pos x="44" y="168"/>
                </a:cxn>
                <a:cxn ang="0">
                  <a:pos x="44" y="144"/>
                </a:cxn>
                <a:cxn ang="0">
                  <a:pos x="56" y="132"/>
                </a:cxn>
                <a:cxn ang="0">
                  <a:pos x="80" y="132"/>
                </a:cxn>
                <a:cxn ang="0">
                  <a:pos x="92" y="144"/>
                </a:cxn>
                <a:cxn ang="0">
                  <a:pos x="92" y="168"/>
                </a:cxn>
                <a:cxn ang="0">
                  <a:pos x="80" y="180"/>
                </a:cxn>
              </a:cxnLst>
              <a:rect l="0" t="0" r="" b=""/>
              <a:pathLst>
                <a:path w="256" h="216">
                  <a:moveTo>
                    <a:pt x="244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44" y="192"/>
                    <a:pt x="244" y="192"/>
                    <a:pt x="244" y="192"/>
                  </a:cubicBezTo>
                  <a:cubicBezTo>
                    <a:pt x="251" y="192"/>
                    <a:pt x="256" y="197"/>
                    <a:pt x="256" y="204"/>
                  </a:cubicBezTo>
                  <a:cubicBezTo>
                    <a:pt x="256" y="211"/>
                    <a:pt x="251" y="216"/>
                    <a:pt x="244" y="216"/>
                  </a:cubicBezTo>
                  <a:moveTo>
                    <a:pt x="216" y="180"/>
                  </a:moveTo>
                  <a:cubicBezTo>
                    <a:pt x="192" y="180"/>
                    <a:pt x="192" y="180"/>
                    <a:pt x="192" y="180"/>
                  </a:cubicBezTo>
                  <a:cubicBezTo>
                    <a:pt x="185" y="180"/>
                    <a:pt x="180" y="175"/>
                    <a:pt x="180" y="168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80" y="77"/>
                    <a:pt x="185" y="72"/>
                    <a:pt x="192" y="72"/>
                  </a:cubicBezTo>
                  <a:cubicBezTo>
                    <a:pt x="216" y="72"/>
                    <a:pt x="216" y="72"/>
                    <a:pt x="216" y="72"/>
                  </a:cubicBezTo>
                  <a:cubicBezTo>
                    <a:pt x="223" y="72"/>
                    <a:pt x="228" y="77"/>
                    <a:pt x="228" y="84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28" y="175"/>
                    <a:pt x="223" y="180"/>
                    <a:pt x="216" y="180"/>
                  </a:cubicBezTo>
                  <a:moveTo>
                    <a:pt x="148" y="180"/>
                  </a:moveTo>
                  <a:cubicBezTo>
                    <a:pt x="124" y="180"/>
                    <a:pt x="124" y="180"/>
                    <a:pt x="124" y="180"/>
                  </a:cubicBezTo>
                  <a:cubicBezTo>
                    <a:pt x="117" y="180"/>
                    <a:pt x="112" y="175"/>
                    <a:pt x="112" y="168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112" y="29"/>
                    <a:pt x="117" y="24"/>
                    <a:pt x="124" y="24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55" y="24"/>
                    <a:pt x="160" y="29"/>
                    <a:pt x="160" y="36"/>
                  </a:cubicBezTo>
                  <a:cubicBezTo>
                    <a:pt x="160" y="168"/>
                    <a:pt x="160" y="168"/>
                    <a:pt x="160" y="168"/>
                  </a:cubicBezTo>
                  <a:cubicBezTo>
                    <a:pt x="160" y="175"/>
                    <a:pt x="155" y="180"/>
                    <a:pt x="148" y="180"/>
                  </a:cubicBezTo>
                  <a:moveTo>
                    <a:pt x="80" y="180"/>
                  </a:moveTo>
                  <a:cubicBezTo>
                    <a:pt x="56" y="180"/>
                    <a:pt x="56" y="180"/>
                    <a:pt x="56" y="180"/>
                  </a:cubicBezTo>
                  <a:cubicBezTo>
                    <a:pt x="49" y="180"/>
                    <a:pt x="44" y="175"/>
                    <a:pt x="44" y="168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44" y="137"/>
                    <a:pt x="49" y="132"/>
                    <a:pt x="56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7" y="132"/>
                    <a:pt x="92" y="137"/>
                    <a:pt x="92" y="144"/>
                  </a:cubicBezTo>
                  <a:cubicBezTo>
                    <a:pt x="92" y="168"/>
                    <a:pt x="92" y="168"/>
                    <a:pt x="92" y="168"/>
                  </a:cubicBezTo>
                  <a:cubicBezTo>
                    <a:pt x="92" y="175"/>
                    <a:pt x="87" y="180"/>
                    <a:pt x="80" y="180"/>
                  </a:cubicBezTo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 flipV="1">
              <a:off x="4742262" y="1702971"/>
              <a:ext cx="669310" cy="669309"/>
            </a:xfrm>
            <a:custGeom>
              <a:avLst/>
              <a:gdLst>
                <a:gd name="" fmla="*/ 0 w 905504"/>
                <a:gd name="" fmla="*/ 452752 h 905504"/>
                <a:gd name="" fmla="*/ 132608 w 905504"/>
                <a:gd name="" fmla="*/ 132608 h 905504"/>
                <a:gd name="" fmla="*/ 452752 w 905504"/>
                <a:gd name="" fmla="*/ 0 h 905504"/>
                <a:gd name="" fmla="*/ 772896 w 905504"/>
                <a:gd name="" fmla="*/ 132608 h 905504"/>
                <a:gd name="" fmla="*/ 905504 w 905504"/>
                <a:gd name="" fmla="*/ 452752 h 905504"/>
                <a:gd name="" fmla="*/ 772896 w 905504"/>
                <a:gd name="" fmla="*/ 772896 h 905504"/>
                <a:gd name="" fmla="*/ 452752 w 905504"/>
                <a:gd name="" fmla="*/ 905504 h 905504"/>
                <a:gd name="" fmla="*/ 132608 w 905504"/>
                <a:gd name="" fmla="*/ 772896 h 905504"/>
                <a:gd name="" fmla="*/ 0 w 905504"/>
                <a:gd name="" fmla="*/ 452752 h 905504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" t="" r="" b="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spcFirstLastPara="0" vert="horz" wrap="square" lIns="243364" tIns="210266" rIns="210266" bIns="121682" numCol="1" spcCol="1270" anchor="ctr" anchorCtr="0">
              <a:noAutofit/>
            </a:bodyPr>
            <a:lstStyle/>
            <a:p>
              <a:pPr marL="0" marR="0" lvl="0" indent="0" algn="ctr" defTabSz="118300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26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9" name="Freeform 120"/>
            <p:cNvSpPr>
              <a:spLocks noEditPoints="1"/>
            </p:cNvSpPr>
            <p:nvPr/>
          </p:nvSpPr>
          <p:spPr bwMode="auto">
            <a:xfrm>
              <a:off x="4901965" y="1886742"/>
              <a:ext cx="349902" cy="301767"/>
            </a:xfrm>
            <a:custGeom>
              <a:avLst/>
              <a:gdLst/>
              <a:ahLst/>
              <a:cxnLst>
                <a:cxn ang="0">
                  <a:pos x="95" y="7"/>
                </a:cxn>
                <a:cxn ang="0">
                  <a:pos x="95" y="14"/>
                </a:cxn>
                <a:cxn ang="0">
                  <a:pos x="15" y="36"/>
                </a:cxn>
                <a:cxn ang="0">
                  <a:pos x="0" y="28"/>
                </a:cxn>
                <a:cxn ang="0">
                  <a:pos x="0" y="72"/>
                </a:cxn>
                <a:cxn ang="0">
                  <a:pos x="15" y="65"/>
                </a:cxn>
                <a:cxn ang="0">
                  <a:pos x="24" y="67"/>
                </a:cxn>
                <a:cxn ang="0">
                  <a:pos x="21" y="76"/>
                </a:cxn>
                <a:cxn ang="0">
                  <a:pos x="29" y="89"/>
                </a:cxn>
                <a:cxn ang="0">
                  <a:pos x="50" y="95"/>
                </a:cxn>
                <a:cxn ang="0">
                  <a:pos x="53" y="95"/>
                </a:cxn>
                <a:cxn ang="0">
                  <a:pos x="64" y="87"/>
                </a:cxn>
                <a:cxn ang="0">
                  <a:pos x="66" y="78"/>
                </a:cxn>
                <a:cxn ang="0">
                  <a:pos x="95" y="86"/>
                </a:cxn>
                <a:cxn ang="0">
                  <a:pos x="95" y="94"/>
                </a:cxn>
                <a:cxn ang="0">
                  <a:pos x="117" y="101"/>
                </a:cxn>
                <a:cxn ang="0">
                  <a:pos x="117" y="0"/>
                </a:cxn>
                <a:cxn ang="0">
                  <a:pos x="95" y="7"/>
                </a:cxn>
                <a:cxn ang="0">
                  <a:pos x="57" y="85"/>
                </a:cxn>
                <a:cxn ang="0">
                  <a:pos x="52" y="88"/>
                </a:cxn>
                <a:cxn ang="0">
                  <a:pos x="31" y="82"/>
                </a:cxn>
                <a:cxn ang="0">
                  <a:pos x="28" y="78"/>
                </a:cxn>
                <a:cxn ang="0">
                  <a:pos x="31" y="69"/>
                </a:cxn>
                <a:cxn ang="0">
                  <a:pos x="59" y="77"/>
                </a:cxn>
                <a:cxn ang="0">
                  <a:pos x="57" y="85"/>
                </a:cxn>
                <a:cxn ang="0">
                  <a:pos x="95" y="50"/>
                </a:cxn>
                <a:cxn ang="0">
                  <a:pos x="15" y="50"/>
                </a:cxn>
                <a:cxn ang="0">
                  <a:pos x="15" y="43"/>
                </a:cxn>
                <a:cxn ang="0">
                  <a:pos x="95" y="21"/>
                </a:cxn>
                <a:cxn ang="0">
                  <a:pos x="95" y="50"/>
                </a:cxn>
                <a:cxn ang="0">
                  <a:pos x="109" y="50"/>
                </a:cxn>
                <a:cxn ang="0">
                  <a:pos x="102" y="50"/>
                </a:cxn>
                <a:cxn ang="0">
                  <a:pos x="102" y="14"/>
                </a:cxn>
                <a:cxn ang="0">
                  <a:pos x="109" y="14"/>
                </a:cxn>
                <a:cxn ang="0">
                  <a:pos x="109" y="50"/>
                </a:cxn>
              </a:cxnLst>
              <a:rect l="0" t="0" r="" b=""/>
              <a:pathLst>
                <a:path w="117" h="101">
                  <a:moveTo>
                    <a:pt x="95" y="7"/>
                  </a:moveTo>
                  <a:cubicBezTo>
                    <a:pt x="95" y="14"/>
                    <a:pt x="95" y="14"/>
                    <a:pt x="95" y="14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0" y="82"/>
                    <a:pt x="23" y="88"/>
                    <a:pt x="29" y="89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1" y="95"/>
                    <a:pt x="52" y="95"/>
                    <a:pt x="53" y="95"/>
                  </a:cubicBezTo>
                  <a:cubicBezTo>
                    <a:pt x="58" y="95"/>
                    <a:pt x="62" y="92"/>
                    <a:pt x="64" y="87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95" y="94"/>
                    <a:pt x="95" y="94"/>
                    <a:pt x="95" y="94"/>
                  </a:cubicBezTo>
                  <a:cubicBezTo>
                    <a:pt x="117" y="101"/>
                    <a:pt x="117" y="101"/>
                    <a:pt x="117" y="101"/>
                  </a:cubicBezTo>
                  <a:cubicBezTo>
                    <a:pt x="117" y="0"/>
                    <a:pt x="117" y="0"/>
                    <a:pt x="117" y="0"/>
                  </a:cubicBezTo>
                  <a:lnTo>
                    <a:pt x="95" y="7"/>
                  </a:lnTo>
                  <a:close/>
                  <a:moveTo>
                    <a:pt x="57" y="85"/>
                  </a:moveTo>
                  <a:cubicBezTo>
                    <a:pt x="56" y="87"/>
                    <a:pt x="54" y="88"/>
                    <a:pt x="52" y="88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29" y="82"/>
                    <a:pt x="28" y="80"/>
                    <a:pt x="28" y="78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59" y="77"/>
                    <a:pt x="59" y="77"/>
                    <a:pt x="59" y="77"/>
                  </a:cubicBezTo>
                  <a:lnTo>
                    <a:pt x="57" y="85"/>
                  </a:lnTo>
                  <a:close/>
                  <a:moveTo>
                    <a:pt x="95" y="50"/>
                  </a:moveTo>
                  <a:cubicBezTo>
                    <a:pt x="15" y="50"/>
                    <a:pt x="15" y="50"/>
                    <a:pt x="15" y="50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95" y="21"/>
                    <a:pt x="95" y="21"/>
                    <a:pt x="95" y="21"/>
                  </a:cubicBezTo>
                  <a:lnTo>
                    <a:pt x="95" y="50"/>
                  </a:lnTo>
                  <a:close/>
                  <a:moveTo>
                    <a:pt x="109" y="50"/>
                  </a:moveTo>
                  <a:cubicBezTo>
                    <a:pt x="102" y="50"/>
                    <a:pt x="102" y="50"/>
                    <a:pt x="102" y="50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9" y="14"/>
                    <a:pt x="109" y="14"/>
                    <a:pt x="109" y="14"/>
                  </a:cubicBezTo>
                  <a:lnTo>
                    <a:pt x="109" y="50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" name="Freeform 16"/>
            <p:cNvSpPr/>
            <p:nvPr/>
          </p:nvSpPr>
          <p:spPr>
            <a:xfrm flipV="1">
              <a:off x="3899974" y="2802953"/>
              <a:ext cx="669310" cy="669309"/>
            </a:xfrm>
            <a:custGeom>
              <a:avLst/>
              <a:gdLst>
                <a:gd name="" fmla="*/ 0 w 905504"/>
                <a:gd name="" fmla="*/ 452752 h 905504"/>
                <a:gd name="" fmla="*/ 132608 w 905504"/>
                <a:gd name="" fmla="*/ 132608 h 905504"/>
                <a:gd name="" fmla="*/ 452752 w 905504"/>
                <a:gd name="" fmla="*/ 0 h 905504"/>
                <a:gd name="" fmla="*/ 772896 w 905504"/>
                <a:gd name="" fmla="*/ 132608 h 905504"/>
                <a:gd name="" fmla="*/ 905504 w 905504"/>
                <a:gd name="" fmla="*/ 452752 h 905504"/>
                <a:gd name="" fmla="*/ 772896 w 905504"/>
                <a:gd name="" fmla="*/ 772896 h 905504"/>
                <a:gd name="" fmla="*/ 452752 w 905504"/>
                <a:gd name="" fmla="*/ 905504 h 905504"/>
                <a:gd name="" fmla="*/ 132608 w 905504"/>
                <a:gd name="" fmla="*/ 772896 h 905504"/>
                <a:gd name="" fmla="*/ 0 w 905504"/>
                <a:gd name="" fmla="*/ 452752 h 905504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" t="" r="" b="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spcFirstLastPara="0" vert="horz" wrap="square" lIns="243364" tIns="210266" rIns="210266" bIns="121682" numCol="1" spcCol="1270" anchor="ctr" anchorCtr="0">
              <a:noAutofit/>
            </a:bodyPr>
            <a:lstStyle/>
            <a:p>
              <a:pPr marL="0" marR="0" lvl="0" indent="0" algn="ctr" defTabSz="118300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26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Freeform 45"/>
            <p:cNvSpPr>
              <a:spLocks noEditPoints="1"/>
            </p:cNvSpPr>
            <p:nvPr/>
          </p:nvSpPr>
          <p:spPr bwMode="auto">
            <a:xfrm>
              <a:off x="4042194" y="2929055"/>
              <a:ext cx="384870" cy="417105"/>
            </a:xfrm>
            <a:custGeom>
              <a:avLst/>
              <a:gdLst/>
              <a:ahLst/>
              <a:cxnLst>
                <a:cxn ang="0">
                  <a:pos x="783" y="812"/>
                </a:cxn>
                <a:cxn ang="0">
                  <a:pos x="684" y="703"/>
                </a:cxn>
                <a:cxn ang="0">
                  <a:pos x="698" y="592"/>
                </a:cxn>
                <a:cxn ang="0">
                  <a:pos x="674" y="483"/>
                </a:cxn>
                <a:cxn ang="0">
                  <a:pos x="617" y="387"/>
                </a:cxn>
                <a:cxn ang="0">
                  <a:pos x="532" y="315"/>
                </a:cxn>
                <a:cxn ang="0">
                  <a:pos x="428" y="275"/>
                </a:cxn>
                <a:cxn ang="0">
                  <a:pos x="316" y="270"/>
                </a:cxn>
                <a:cxn ang="0">
                  <a:pos x="209" y="303"/>
                </a:cxn>
                <a:cxn ang="0">
                  <a:pos x="119" y="367"/>
                </a:cxn>
                <a:cxn ang="0">
                  <a:pos x="54" y="458"/>
                </a:cxn>
                <a:cxn ang="0">
                  <a:pos x="22" y="565"/>
                </a:cxn>
                <a:cxn ang="0">
                  <a:pos x="27" y="677"/>
                </a:cxn>
                <a:cxn ang="0">
                  <a:pos x="68" y="781"/>
                </a:cxn>
                <a:cxn ang="0">
                  <a:pos x="140" y="866"/>
                </a:cxn>
                <a:cxn ang="0">
                  <a:pos x="236" y="923"/>
                </a:cxn>
                <a:cxn ang="0">
                  <a:pos x="345" y="945"/>
                </a:cxn>
                <a:cxn ang="0">
                  <a:pos x="456" y="931"/>
                </a:cxn>
                <a:cxn ang="0">
                  <a:pos x="556" y="882"/>
                </a:cxn>
                <a:cxn ang="0">
                  <a:pos x="605" y="817"/>
                </a:cxn>
                <a:cxn ang="0">
                  <a:pos x="769" y="943"/>
                </a:cxn>
                <a:cxn ang="0">
                  <a:pos x="843" y="818"/>
                </a:cxn>
                <a:cxn ang="0">
                  <a:pos x="456" y="618"/>
                </a:cxn>
                <a:cxn ang="0">
                  <a:pos x="317" y="545"/>
                </a:cxn>
                <a:cxn ang="0">
                  <a:pos x="381" y="630"/>
                </a:cxn>
                <a:cxn ang="0">
                  <a:pos x="276" y="614"/>
                </a:cxn>
                <a:cxn ang="0">
                  <a:pos x="407" y="700"/>
                </a:cxn>
                <a:cxn ang="0">
                  <a:pos x="408" y="804"/>
                </a:cxn>
                <a:cxn ang="0">
                  <a:pos x="307" y="409"/>
                </a:cxn>
                <a:cxn ang="0">
                  <a:pos x="550" y="674"/>
                </a:cxn>
                <a:cxn ang="0">
                  <a:pos x="576" y="689"/>
                </a:cxn>
                <a:cxn ang="0">
                  <a:pos x="299" y="379"/>
                </a:cxn>
                <a:cxn ang="0">
                  <a:pos x="415" y="833"/>
                </a:cxn>
                <a:cxn ang="0">
                  <a:pos x="544" y="781"/>
                </a:cxn>
                <a:cxn ang="0">
                  <a:pos x="109" y="670"/>
                </a:cxn>
                <a:cxn ang="0">
                  <a:pos x="605" y="543"/>
                </a:cxn>
                <a:cxn ang="0">
                  <a:pos x="839" y="900"/>
                </a:cxn>
                <a:cxn ang="0">
                  <a:pos x="773" y="900"/>
                </a:cxn>
                <a:cxn ang="0">
                  <a:pos x="807" y="842"/>
                </a:cxn>
                <a:cxn ang="0">
                  <a:pos x="839" y="900"/>
                </a:cxn>
                <a:cxn ang="0">
                  <a:pos x="543" y="226"/>
                </a:cxn>
                <a:cxn ang="0">
                  <a:pos x="570" y="293"/>
                </a:cxn>
                <a:cxn ang="0">
                  <a:pos x="620" y="312"/>
                </a:cxn>
                <a:cxn ang="0">
                  <a:pos x="687" y="340"/>
                </a:cxn>
                <a:cxn ang="0">
                  <a:pos x="736" y="318"/>
                </a:cxn>
                <a:cxn ang="0">
                  <a:pos x="802" y="290"/>
                </a:cxn>
                <a:cxn ang="0">
                  <a:pos x="821" y="240"/>
                </a:cxn>
                <a:cxn ang="0">
                  <a:pos x="849" y="173"/>
                </a:cxn>
                <a:cxn ang="0">
                  <a:pos x="827" y="124"/>
                </a:cxn>
                <a:cxn ang="0">
                  <a:pos x="800" y="58"/>
                </a:cxn>
                <a:cxn ang="0">
                  <a:pos x="749" y="39"/>
                </a:cxn>
                <a:cxn ang="0">
                  <a:pos x="683" y="11"/>
                </a:cxn>
                <a:cxn ang="0">
                  <a:pos x="634" y="33"/>
                </a:cxn>
                <a:cxn ang="0">
                  <a:pos x="567" y="60"/>
                </a:cxn>
                <a:cxn ang="0">
                  <a:pos x="548" y="111"/>
                </a:cxn>
                <a:cxn ang="0">
                  <a:pos x="521" y="177"/>
                </a:cxn>
                <a:cxn ang="0">
                  <a:pos x="685" y="93"/>
                </a:cxn>
                <a:cxn ang="0">
                  <a:pos x="685" y="258"/>
                </a:cxn>
                <a:cxn ang="0">
                  <a:pos x="685" y="93"/>
                </a:cxn>
                <a:cxn ang="0">
                  <a:pos x="685" y="93"/>
                </a:cxn>
              </a:cxnLst>
              <a:rect l="0" t="0" r="" b=""/>
              <a:pathLst>
                <a:path w="889" h="965">
                  <a:moveTo>
                    <a:pt x="843" y="818"/>
                  </a:moveTo>
                  <a:cubicBezTo>
                    <a:pt x="824" y="807"/>
                    <a:pt x="803" y="806"/>
                    <a:pt x="783" y="812"/>
                  </a:cubicBezTo>
                  <a:cubicBezTo>
                    <a:pt x="657" y="737"/>
                    <a:pt x="657" y="737"/>
                    <a:pt x="657" y="737"/>
                  </a:cubicBezTo>
                  <a:cubicBezTo>
                    <a:pt x="659" y="722"/>
                    <a:pt x="669" y="709"/>
                    <a:pt x="684" y="703"/>
                  </a:cubicBezTo>
                  <a:cubicBezTo>
                    <a:pt x="707" y="694"/>
                    <a:pt x="712" y="672"/>
                    <a:pt x="694" y="654"/>
                  </a:cubicBezTo>
                  <a:cubicBezTo>
                    <a:pt x="677" y="636"/>
                    <a:pt x="679" y="608"/>
                    <a:pt x="698" y="592"/>
                  </a:cubicBezTo>
                  <a:cubicBezTo>
                    <a:pt x="716" y="576"/>
                    <a:pt x="714" y="554"/>
                    <a:pt x="691" y="542"/>
                  </a:cubicBezTo>
                  <a:cubicBezTo>
                    <a:pt x="670" y="531"/>
                    <a:pt x="662" y="504"/>
                    <a:pt x="674" y="483"/>
                  </a:cubicBezTo>
                  <a:cubicBezTo>
                    <a:pt x="687" y="462"/>
                    <a:pt x="677" y="441"/>
                    <a:pt x="653" y="438"/>
                  </a:cubicBezTo>
                  <a:cubicBezTo>
                    <a:pt x="628" y="434"/>
                    <a:pt x="612" y="412"/>
                    <a:pt x="617" y="387"/>
                  </a:cubicBezTo>
                  <a:cubicBezTo>
                    <a:pt x="622" y="363"/>
                    <a:pt x="606" y="347"/>
                    <a:pt x="582" y="352"/>
                  </a:cubicBezTo>
                  <a:cubicBezTo>
                    <a:pt x="557" y="356"/>
                    <a:pt x="535" y="340"/>
                    <a:pt x="532" y="315"/>
                  </a:cubicBezTo>
                  <a:cubicBezTo>
                    <a:pt x="529" y="291"/>
                    <a:pt x="508" y="281"/>
                    <a:pt x="487" y="293"/>
                  </a:cubicBezTo>
                  <a:cubicBezTo>
                    <a:pt x="465" y="305"/>
                    <a:pt x="439" y="297"/>
                    <a:pt x="428" y="275"/>
                  </a:cubicBezTo>
                  <a:cubicBezTo>
                    <a:pt x="417" y="253"/>
                    <a:pt x="395" y="250"/>
                    <a:pt x="378" y="268"/>
                  </a:cubicBezTo>
                  <a:cubicBezTo>
                    <a:pt x="362" y="287"/>
                    <a:pt x="334" y="288"/>
                    <a:pt x="316" y="270"/>
                  </a:cubicBezTo>
                  <a:cubicBezTo>
                    <a:pt x="299" y="253"/>
                    <a:pt x="277" y="258"/>
                    <a:pt x="267" y="280"/>
                  </a:cubicBezTo>
                  <a:cubicBezTo>
                    <a:pt x="258" y="303"/>
                    <a:pt x="232" y="313"/>
                    <a:pt x="209" y="303"/>
                  </a:cubicBezTo>
                  <a:cubicBezTo>
                    <a:pt x="187" y="292"/>
                    <a:pt x="168" y="303"/>
                    <a:pt x="166" y="328"/>
                  </a:cubicBezTo>
                  <a:cubicBezTo>
                    <a:pt x="165" y="353"/>
                    <a:pt x="143" y="370"/>
                    <a:pt x="119" y="367"/>
                  </a:cubicBezTo>
                  <a:cubicBezTo>
                    <a:pt x="94" y="365"/>
                    <a:pt x="80" y="382"/>
                    <a:pt x="86" y="405"/>
                  </a:cubicBezTo>
                  <a:cubicBezTo>
                    <a:pt x="93" y="429"/>
                    <a:pt x="78" y="453"/>
                    <a:pt x="54" y="458"/>
                  </a:cubicBezTo>
                  <a:cubicBezTo>
                    <a:pt x="30" y="464"/>
                    <a:pt x="21" y="485"/>
                    <a:pt x="35" y="505"/>
                  </a:cubicBezTo>
                  <a:cubicBezTo>
                    <a:pt x="50" y="525"/>
                    <a:pt x="44" y="553"/>
                    <a:pt x="22" y="565"/>
                  </a:cubicBezTo>
                  <a:cubicBezTo>
                    <a:pt x="1" y="578"/>
                    <a:pt x="0" y="601"/>
                    <a:pt x="20" y="616"/>
                  </a:cubicBezTo>
                  <a:cubicBezTo>
                    <a:pt x="40" y="630"/>
                    <a:pt x="43" y="658"/>
                    <a:pt x="27" y="677"/>
                  </a:cubicBezTo>
                  <a:cubicBezTo>
                    <a:pt x="11" y="696"/>
                    <a:pt x="18" y="718"/>
                    <a:pt x="41" y="725"/>
                  </a:cubicBezTo>
                  <a:cubicBezTo>
                    <a:pt x="65" y="733"/>
                    <a:pt x="77" y="758"/>
                    <a:pt x="68" y="781"/>
                  </a:cubicBezTo>
                  <a:cubicBezTo>
                    <a:pt x="59" y="804"/>
                    <a:pt x="72" y="822"/>
                    <a:pt x="97" y="822"/>
                  </a:cubicBezTo>
                  <a:cubicBezTo>
                    <a:pt x="122" y="821"/>
                    <a:pt x="141" y="841"/>
                    <a:pt x="140" y="866"/>
                  </a:cubicBezTo>
                  <a:cubicBezTo>
                    <a:pt x="139" y="891"/>
                    <a:pt x="158" y="904"/>
                    <a:pt x="181" y="895"/>
                  </a:cubicBezTo>
                  <a:cubicBezTo>
                    <a:pt x="204" y="887"/>
                    <a:pt x="229" y="899"/>
                    <a:pt x="236" y="923"/>
                  </a:cubicBezTo>
                  <a:cubicBezTo>
                    <a:pt x="243" y="946"/>
                    <a:pt x="265" y="953"/>
                    <a:pt x="284" y="937"/>
                  </a:cubicBezTo>
                  <a:cubicBezTo>
                    <a:pt x="303" y="922"/>
                    <a:pt x="331" y="925"/>
                    <a:pt x="345" y="945"/>
                  </a:cubicBezTo>
                  <a:cubicBezTo>
                    <a:pt x="360" y="965"/>
                    <a:pt x="383" y="965"/>
                    <a:pt x="395" y="944"/>
                  </a:cubicBezTo>
                  <a:cubicBezTo>
                    <a:pt x="409" y="923"/>
                    <a:pt x="436" y="917"/>
                    <a:pt x="456" y="931"/>
                  </a:cubicBezTo>
                  <a:cubicBezTo>
                    <a:pt x="476" y="946"/>
                    <a:pt x="497" y="938"/>
                    <a:pt x="503" y="914"/>
                  </a:cubicBezTo>
                  <a:cubicBezTo>
                    <a:pt x="509" y="889"/>
                    <a:pt x="533" y="875"/>
                    <a:pt x="556" y="882"/>
                  </a:cubicBezTo>
                  <a:cubicBezTo>
                    <a:pt x="580" y="889"/>
                    <a:pt x="597" y="875"/>
                    <a:pt x="595" y="850"/>
                  </a:cubicBezTo>
                  <a:cubicBezTo>
                    <a:pt x="593" y="838"/>
                    <a:pt x="598" y="826"/>
                    <a:pt x="605" y="817"/>
                  </a:cubicBezTo>
                  <a:cubicBezTo>
                    <a:pt x="735" y="894"/>
                    <a:pt x="735" y="894"/>
                    <a:pt x="735" y="894"/>
                  </a:cubicBezTo>
                  <a:cubicBezTo>
                    <a:pt x="739" y="914"/>
                    <a:pt x="750" y="932"/>
                    <a:pt x="769" y="943"/>
                  </a:cubicBezTo>
                  <a:cubicBezTo>
                    <a:pt x="804" y="964"/>
                    <a:pt x="848" y="952"/>
                    <a:pt x="869" y="918"/>
                  </a:cubicBezTo>
                  <a:cubicBezTo>
                    <a:pt x="889" y="883"/>
                    <a:pt x="878" y="839"/>
                    <a:pt x="843" y="818"/>
                  </a:cubicBezTo>
                  <a:close/>
                  <a:moveTo>
                    <a:pt x="550" y="674"/>
                  </a:moveTo>
                  <a:cubicBezTo>
                    <a:pt x="456" y="618"/>
                    <a:pt x="456" y="618"/>
                    <a:pt x="456" y="618"/>
                  </a:cubicBezTo>
                  <a:cubicBezTo>
                    <a:pt x="455" y="588"/>
                    <a:pt x="440" y="559"/>
                    <a:pt x="412" y="543"/>
                  </a:cubicBezTo>
                  <a:cubicBezTo>
                    <a:pt x="381" y="525"/>
                    <a:pt x="345" y="527"/>
                    <a:pt x="317" y="545"/>
                  </a:cubicBezTo>
                  <a:cubicBezTo>
                    <a:pt x="368" y="575"/>
                    <a:pt x="368" y="575"/>
                    <a:pt x="368" y="575"/>
                  </a:cubicBezTo>
                  <a:cubicBezTo>
                    <a:pt x="387" y="586"/>
                    <a:pt x="392" y="610"/>
                    <a:pt x="381" y="630"/>
                  </a:cubicBezTo>
                  <a:cubicBezTo>
                    <a:pt x="370" y="649"/>
                    <a:pt x="346" y="655"/>
                    <a:pt x="328" y="644"/>
                  </a:cubicBezTo>
                  <a:cubicBezTo>
                    <a:pt x="276" y="614"/>
                    <a:pt x="276" y="614"/>
                    <a:pt x="276" y="614"/>
                  </a:cubicBezTo>
                  <a:cubicBezTo>
                    <a:pt x="273" y="647"/>
                    <a:pt x="289" y="680"/>
                    <a:pt x="320" y="698"/>
                  </a:cubicBezTo>
                  <a:cubicBezTo>
                    <a:pt x="348" y="715"/>
                    <a:pt x="380" y="714"/>
                    <a:pt x="407" y="700"/>
                  </a:cubicBezTo>
                  <a:cubicBezTo>
                    <a:pt x="498" y="754"/>
                    <a:pt x="498" y="754"/>
                    <a:pt x="498" y="754"/>
                  </a:cubicBezTo>
                  <a:cubicBezTo>
                    <a:pt x="473" y="777"/>
                    <a:pt x="443" y="795"/>
                    <a:pt x="408" y="804"/>
                  </a:cubicBezTo>
                  <a:cubicBezTo>
                    <a:pt x="299" y="832"/>
                    <a:pt x="188" y="766"/>
                    <a:pt x="160" y="657"/>
                  </a:cubicBezTo>
                  <a:cubicBezTo>
                    <a:pt x="132" y="548"/>
                    <a:pt x="198" y="437"/>
                    <a:pt x="307" y="409"/>
                  </a:cubicBezTo>
                  <a:cubicBezTo>
                    <a:pt x="415" y="381"/>
                    <a:pt x="527" y="447"/>
                    <a:pt x="555" y="556"/>
                  </a:cubicBezTo>
                  <a:cubicBezTo>
                    <a:pt x="565" y="596"/>
                    <a:pt x="562" y="637"/>
                    <a:pt x="550" y="674"/>
                  </a:cubicBezTo>
                  <a:close/>
                  <a:moveTo>
                    <a:pt x="595" y="700"/>
                  </a:moveTo>
                  <a:cubicBezTo>
                    <a:pt x="576" y="689"/>
                    <a:pt x="576" y="689"/>
                    <a:pt x="576" y="689"/>
                  </a:cubicBezTo>
                  <a:cubicBezTo>
                    <a:pt x="592" y="646"/>
                    <a:pt x="597" y="597"/>
                    <a:pt x="584" y="548"/>
                  </a:cubicBezTo>
                  <a:cubicBezTo>
                    <a:pt x="552" y="423"/>
                    <a:pt x="424" y="347"/>
                    <a:pt x="299" y="379"/>
                  </a:cubicBezTo>
                  <a:cubicBezTo>
                    <a:pt x="174" y="412"/>
                    <a:pt x="98" y="539"/>
                    <a:pt x="130" y="665"/>
                  </a:cubicBezTo>
                  <a:cubicBezTo>
                    <a:pt x="163" y="790"/>
                    <a:pt x="290" y="865"/>
                    <a:pt x="415" y="833"/>
                  </a:cubicBezTo>
                  <a:cubicBezTo>
                    <a:pt x="459" y="822"/>
                    <a:pt x="496" y="799"/>
                    <a:pt x="524" y="770"/>
                  </a:cubicBezTo>
                  <a:cubicBezTo>
                    <a:pt x="544" y="781"/>
                    <a:pt x="544" y="781"/>
                    <a:pt x="544" y="781"/>
                  </a:cubicBezTo>
                  <a:cubicBezTo>
                    <a:pt x="512" y="815"/>
                    <a:pt x="470" y="841"/>
                    <a:pt x="421" y="854"/>
                  </a:cubicBezTo>
                  <a:cubicBezTo>
                    <a:pt x="284" y="889"/>
                    <a:pt x="145" y="807"/>
                    <a:pt x="109" y="670"/>
                  </a:cubicBezTo>
                  <a:cubicBezTo>
                    <a:pt x="74" y="533"/>
                    <a:pt x="157" y="394"/>
                    <a:pt x="294" y="359"/>
                  </a:cubicBezTo>
                  <a:cubicBezTo>
                    <a:pt x="430" y="323"/>
                    <a:pt x="570" y="406"/>
                    <a:pt x="605" y="543"/>
                  </a:cubicBezTo>
                  <a:cubicBezTo>
                    <a:pt x="619" y="597"/>
                    <a:pt x="614" y="652"/>
                    <a:pt x="595" y="700"/>
                  </a:cubicBezTo>
                  <a:close/>
                  <a:moveTo>
                    <a:pt x="839" y="900"/>
                  </a:moveTo>
                  <a:cubicBezTo>
                    <a:pt x="806" y="919"/>
                    <a:pt x="806" y="919"/>
                    <a:pt x="806" y="919"/>
                  </a:cubicBezTo>
                  <a:cubicBezTo>
                    <a:pt x="773" y="900"/>
                    <a:pt x="773" y="900"/>
                    <a:pt x="773" y="900"/>
                  </a:cubicBezTo>
                  <a:cubicBezTo>
                    <a:pt x="773" y="861"/>
                    <a:pt x="773" y="861"/>
                    <a:pt x="773" y="861"/>
                  </a:cubicBezTo>
                  <a:cubicBezTo>
                    <a:pt x="807" y="842"/>
                    <a:pt x="807" y="842"/>
                    <a:pt x="807" y="842"/>
                  </a:cubicBezTo>
                  <a:cubicBezTo>
                    <a:pt x="840" y="862"/>
                    <a:pt x="840" y="862"/>
                    <a:pt x="840" y="862"/>
                  </a:cubicBezTo>
                  <a:lnTo>
                    <a:pt x="839" y="900"/>
                  </a:lnTo>
                  <a:close/>
                  <a:moveTo>
                    <a:pt x="526" y="216"/>
                  </a:moveTo>
                  <a:cubicBezTo>
                    <a:pt x="543" y="226"/>
                    <a:pt x="543" y="226"/>
                    <a:pt x="543" y="226"/>
                  </a:cubicBezTo>
                  <a:cubicBezTo>
                    <a:pt x="557" y="235"/>
                    <a:pt x="569" y="256"/>
                    <a:pt x="569" y="273"/>
                  </a:cubicBezTo>
                  <a:cubicBezTo>
                    <a:pt x="570" y="293"/>
                    <a:pt x="570" y="293"/>
                    <a:pt x="570" y="293"/>
                  </a:cubicBezTo>
                  <a:cubicBezTo>
                    <a:pt x="571" y="309"/>
                    <a:pt x="585" y="320"/>
                    <a:pt x="601" y="316"/>
                  </a:cubicBezTo>
                  <a:cubicBezTo>
                    <a:pt x="620" y="312"/>
                    <a:pt x="620" y="312"/>
                    <a:pt x="620" y="312"/>
                  </a:cubicBezTo>
                  <a:cubicBezTo>
                    <a:pt x="637" y="308"/>
                    <a:pt x="660" y="315"/>
                    <a:pt x="672" y="326"/>
                  </a:cubicBezTo>
                  <a:cubicBezTo>
                    <a:pt x="687" y="340"/>
                    <a:pt x="687" y="340"/>
                    <a:pt x="687" y="340"/>
                  </a:cubicBezTo>
                  <a:cubicBezTo>
                    <a:pt x="699" y="351"/>
                    <a:pt x="716" y="349"/>
                    <a:pt x="725" y="335"/>
                  </a:cubicBezTo>
                  <a:cubicBezTo>
                    <a:pt x="736" y="318"/>
                    <a:pt x="736" y="318"/>
                    <a:pt x="736" y="318"/>
                  </a:cubicBezTo>
                  <a:cubicBezTo>
                    <a:pt x="745" y="304"/>
                    <a:pt x="766" y="291"/>
                    <a:pt x="782" y="291"/>
                  </a:cubicBezTo>
                  <a:cubicBezTo>
                    <a:pt x="802" y="290"/>
                    <a:pt x="802" y="290"/>
                    <a:pt x="802" y="290"/>
                  </a:cubicBezTo>
                  <a:cubicBezTo>
                    <a:pt x="819" y="290"/>
                    <a:pt x="830" y="276"/>
                    <a:pt x="826" y="259"/>
                  </a:cubicBezTo>
                  <a:cubicBezTo>
                    <a:pt x="821" y="240"/>
                    <a:pt x="821" y="240"/>
                    <a:pt x="821" y="240"/>
                  </a:cubicBezTo>
                  <a:cubicBezTo>
                    <a:pt x="818" y="224"/>
                    <a:pt x="824" y="200"/>
                    <a:pt x="835" y="188"/>
                  </a:cubicBezTo>
                  <a:cubicBezTo>
                    <a:pt x="849" y="173"/>
                    <a:pt x="849" y="173"/>
                    <a:pt x="849" y="173"/>
                  </a:cubicBezTo>
                  <a:cubicBezTo>
                    <a:pt x="860" y="161"/>
                    <a:pt x="858" y="144"/>
                    <a:pt x="844" y="135"/>
                  </a:cubicBezTo>
                  <a:cubicBezTo>
                    <a:pt x="827" y="124"/>
                    <a:pt x="827" y="124"/>
                    <a:pt x="827" y="124"/>
                  </a:cubicBezTo>
                  <a:cubicBezTo>
                    <a:pt x="813" y="115"/>
                    <a:pt x="801" y="95"/>
                    <a:pt x="800" y="78"/>
                  </a:cubicBezTo>
                  <a:cubicBezTo>
                    <a:pt x="800" y="58"/>
                    <a:pt x="800" y="58"/>
                    <a:pt x="800" y="58"/>
                  </a:cubicBezTo>
                  <a:cubicBezTo>
                    <a:pt x="799" y="41"/>
                    <a:pt x="785" y="31"/>
                    <a:pt x="769" y="34"/>
                  </a:cubicBezTo>
                  <a:cubicBezTo>
                    <a:pt x="749" y="39"/>
                    <a:pt x="749" y="39"/>
                    <a:pt x="749" y="39"/>
                  </a:cubicBezTo>
                  <a:cubicBezTo>
                    <a:pt x="733" y="42"/>
                    <a:pt x="710" y="36"/>
                    <a:pt x="698" y="25"/>
                  </a:cubicBezTo>
                  <a:cubicBezTo>
                    <a:pt x="683" y="11"/>
                    <a:pt x="683" y="11"/>
                    <a:pt x="683" y="11"/>
                  </a:cubicBezTo>
                  <a:cubicBezTo>
                    <a:pt x="671" y="0"/>
                    <a:pt x="653" y="2"/>
                    <a:pt x="645" y="16"/>
                  </a:cubicBezTo>
                  <a:cubicBezTo>
                    <a:pt x="634" y="33"/>
                    <a:pt x="634" y="33"/>
                    <a:pt x="634" y="33"/>
                  </a:cubicBezTo>
                  <a:cubicBezTo>
                    <a:pt x="625" y="47"/>
                    <a:pt x="604" y="59"/>
                    <a:pt x="587" y="60"/>
                  </a:cubicBezTo>
                  <a:cubicBezTo>
                    <a:pt x="567" y="60"/>
                    <a:pt x="567" y="60"/>
                    <a:pt x="567" y="60"/>
                  </a:cubicBezTo>
                  <a:cubicBezTo>
                    <a:pt x="551" y="61"/>
                    <a:pt x="540" y="75"/>
                    <a:pt x="544" y="91"/>
                  </a:cubicBezTo>
                  <a:cubicBezTo>
                    <a:pt x="548" y="111"/>
                    <a:pt x="548" y="111"/>
                    <a:pt x="548" y="111"/>
                  </a:cubicBezTo>
                  <a:cubicBezTo>
                    <a:pt x="552" y="127"/>
                    <a:pt x="546" y="150"/>
                    <a:pt x="534" y="163"/>
                  </a:cubicBezTo>
                  <a:cubicBezTo>
                    <a:pt x="521" y="177"/>
                    <a:pt x="521" y="177"/>
                    <a:pt x="521" y="177"/>
                  </a:cubicBezTo>
                  <a:cubicBezTo>
                    <a:pt x="509" y="189"/>
                    <a:pt x="512" y="207"/>
                    <a:pt x="526" y="216"/>
                  </a:cubicBezTo>
                  <a:close/>
                  <a:moveTo>
                    <a:pt x="685" y="93"/>
                  </a:moveTo>
                  <a:cubicBezTo>
                    <a:pt x="730" y="93"/>
                    <a:pt x="767" y="130"/>
                    <a:pt x="767" y="175"/>
                  </a:cubicBezTo>
                  <a:cubicBezTo>
                    <a:pt x="767" y="221"/>
                    <a:pt x="730" y="258"/>
                    <a:pt x="685" y="258"/>
                  </a:cubicBezTo>
                  <a:cubicBezTo>
                    <a:pt x="639" y="258"/>
                    <a:pt x="603" y="221"/>
                    <a:pt x="603" y="175"/>
                  </a:cubicBezTo>
                  <a:cubicBezTo>
                    <a:pt x="603" y="130"/>
                    <a:pt x="639" y="93"/>
                    <a:pt x="685" y="93"/>
                  </a:cubicBezTo>
                  <a:close/>
                  <a:moveTo>
                    <a:pt x="685" y="93"/>
                  </a:moveTo>
                  <a:cubicBezTo>
                    <a:pt x="685" y="93"/>
                    <a:pt x="685" y="93"/>
                    <a:pt x="685" y="93"/>
                  </a:cubicBezTo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2" name="Freeform 7"/>
            <p:cNvSpPr/>
            <p:nvPr/>
          </p:nvSpPr>
          <p:spPr>
            <a:xfrm flipV="1">
              <a:off x="7591446" y="2802953"/>
              <a:ext cx="669310" cy="669309"/>
            </a:xfrm>
            <a:custGeom>
              <a:avLst/>
              <a:gdLst>
                <a:gd name="" fmla="*/ 0 w 905504"/>
                <a:gd name="" fmla="*/ 452752 h 905504"/>
                <a:gd name="" fmla="*/ 132608 w 905504"/>
                <a:gd name="" fmla="*/ 132608 h 905504"/>
                <a:gd name="" fmla="*/ 452752 w 905504"/>
                <a:gd name="" fmla="*/ 0 h 905504"/>
                <a:gd name="" fmla="*/ 772896 w 905504"/>
                <a:gd name="" fmla="*/ 132608 h 905504"/>
                <a:gd name="" fmla="*/ 905504 w 905504"/>
                <a:gd name="" fmla="*/ 452752 h 905504"/>
                <a:gd name="" fmla="*/ 772896 w 905504"/>
                <a:gd name="" fmla="*/ 772896 h 905504"/>
                <a:gd name="" fmla="*/ 452752 w 905504"/>
                <a:gd name="" fmla="*/ 905504 h 905504"/>
                <a:gd name="" fmla="*/ 132608 w 905504"/>
                <a:gd name="" fmla="*/ 772896 h 905504"/>
                <a:gd name="" fmla="*/ 0 w 905504"/>
                <a:gd name="" fmla="*/ 452752 h 905504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" t="" r="" b="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spcFirstLastPara="0" vert="horz" wrap="square" lIns="243364" tIns="210266" rIns="210266" bIns="121682" numCol="1" spcCol="1270" anchor="ctr" anchorCtr="0">
              <a:noAutofit/>
            </a:bodyPr>
            <a:lstStyle/>
            <a:p>
              <a:pPr marL="0" marR="0" lvl="0" indent="0" algn="ctr" defTabSz="118300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26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3" name="Freeform 206"/>
            <p:cNvSpPr>
              <a:spLocks noEditPoints="1"/>
            </p:cNvSpPr>
            <p:nvPr/>
          </p:nvSpPr>
          <p:spPr bwMode="auto">
            <a:xfrm>
              <a:off x="7742268" y="2953775"/>
              <a:ext cx="367665" cy="367666"/>
            </a:xfrm>
            <a:custGeom>
              <a:avLst/>
              <a:gdLst/>
              <a:ahLst/>
              <a:cxnLst>
                <a:cxn ang="0">
                  <a:pos x="249" y="215"/>
                </a:cxn>
                <a:cxn ang="0">
                  <a:pos x="256" y="232"/>
                </a:cxn>
                <a:cxn ang="0">
                  <a:pos x="232" y="256"/>
                </a:cxn>
                <a:cxn ang="0">
                  <a:pos x="215" y="249"/>
                </a:cxn>
                <a:cxn ang="0">
                  <a:pos x="145" y="179"/>
                </a:cxn>
                <a:cxn ang="0">
                  <a:pos x="96" y="192"/>
                </a:cxn>
                <a:cxn ang="0">
                  <a:pos x="0" y="96"/>
                </a:cxn>
                <a:cxn ang="0">
                  <a:pos x="96" y="0"/>
                </a:cxn>
                <a:cxn ang="0">
                  <a:pos x="192" y="96"/>
                </a:cxn>
                <a:cxn ang="0">
                  <a:pos x="179" y="145"/>
                </a:cxn>
                <a:cxn ang="0">
                  <a:pos x="249" y="215"/>
                </a:cxn>
                <a:cxn ang="0">
                  <a:pos x="96" y="24"/>
                </a:cxn>
                <a:cxn ang="0">
                  <a:pos x="24" y="96"/>
                </a:cxn>
                <a:cxn ang="0">
                  <a:pos x="96" y="168"/>
                </a:cxn>
                <a:cxn ang="0">
                  <a:pos x="168" y="96"/>
                </a:cxn>
                <a:cxn ang="0">
                  <a:pos x="96" y="24"/>
                </a:cxn>
              </a:cxnLst>
              <a:rect l="0" t="0" r="" b=""/>
              <a:pathLst>
                <a:path w="256" h="256">
                  <a:moveTo>
                    <a:pt x="249" y="215"/>
                  </a:moveTo>
                  <a:cubicBezTo>
                    <a:pt x="253" y="219"/>
                    <a:pt x="256" y="225"/>
                    <a:pt x="256" y="232"/>
                  </a:cubicBezTo>
                  <a:cubicBezTo>
                    <a:pt x="256" y="245"/>
                    <a:pt x="245" y="256"/>
                    <a:pt x="232" y="256"/>
                  </a:cubicBezTo>
                  <a:cubicBezTo>
                    <a:pt x="225" y="256"/>
                    <a:pt x="219" y="253"/>
                    <a:pt x="215" y="249"/>
                  </a:cubicBezTo>
                  <a:cubicBezTo>
                    <a:pt x="145" y="179"/>
                    <a:pt x="145" y="179"/>
                    <a:pt x="145" y="179"/>
                  </a:cubicBezTo>
                  <a:cubicBezTo>
                    <a:pt x="130" y="187"/>
                    <a:pt x="114" y="192"/>
                    <a:pt x="96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14"/>
                    <a:pt x="187" y="130"/>
                    <a:pt x="179" y="145"/>
                  </a:cubicBezTo>
                  <a:lnTo>
                    <a:pt x="249" y="215"/>
                  </a:lnTo>
                  <a:close/>
                  <a:moveTo>
                    <a:pt x="96" y="24"/>
                  </a:moveTo>
                  <a:cubicBezTo>
                    <a:pt x="56" y="24"/>
                    <a:pt x="24" y="56"/>
                    <a:pt x="24" y="96"/>
                  </a:cubicBezTo>
                  <a:cubicBezTo>
                    <a:pt x="24" y="136"/>
                    <a:pt x="56" y="168"/>
                    <a:pt x="96" y="168"/>
                  </a:cubicBezTo>
                  <a:cubicBezTo>
                    <a:pt x="136" y="168"/>
                    <a:pt x="168" y="136"/>
                    <a:pt x="168" y="96"/>
                  </a:cubicBezTo>
                  <a:cubicBezTo>
                    <a:pt x="168" y="56"/>
                    <a:pt x="136" y="24"/>
                    <a:pt x="96" y="24"/>
                  </a:cubicBezTo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6" name="TextBox 13"/>
          <p:cNvSpPr txBox="1"/>
          <p:nvPr/>
        </p:nvSpPr>
        <p:spPr>
          <a:xfrm>
            <a:off x="1395413" y="2836863"/>
            <a:ext cx="2338387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r"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1398588" y="3122613"/>
            <a:ext cx="2335212" cy="3683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r" defTabSz="1216025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According to your need to draw the text box size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1350963" y="4049713"/>
            <a:ext cx="2338387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r"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1355725" y="4335463"/>
            <a:ext cx="2333625" cy="3683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r" defTabSz="1216025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According to your need to draw the text box size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2219325" y="1681163"/>
            <a:ext cx="2338388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r"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2224088" y="1966913"/>
            <a:ext cx="2333625" cy="3683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r" defTabSz="1216025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According to your need to draw the text box size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13"/>
          <p:cNvSpPr txBox="1"/>
          <p:nvPr/>
        </p:nvSpPr>
        <p:spPr>
          <a:xfrm flipH="1">
            <a:off x="8416925" y="2836863"/>
            <a:ext cx="2336800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13"/>
          <p:cNvSpPr txBox="1"/>
          <p:nvPr/>
        </p:nvSpPr>
        <p:spPr>
          <a:xfrm flipH="1">
            <a:off x="8416925" y="3122613"/>
            <a:ext cx="2333625" cy="3683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According to your need to draw the text box size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13"/>
          <p:cNvSpPr txBox="1"/>
          <p:nvPr/>
        </p:nvSpPr>
        <p:spPr>
          <a:xfrm flipH="1">
            <a:off x="8459788" y="4049713"/>
            <a:ext cx="2338387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13"/>
          <p:cNvSpPr txBox="1"/>
          <p:nvPr/>
        </p:nvSpPr>
        <p:spPr>
          <a:xfrm flipH="1">
            <a:off x="8459788" y="4335463"/>
            <a:ext cx="2333625" cy="3683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According to your need to draw the text box size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13"/>
          <p:cNvSpPr txBox="1"/>
          <p:nvPr/>
        </p:nvSpPr>
        <p:spPr>
          <a:xfrm flipH="1">
            <a:off x="7591425" y="1681163"/>
            <a:ext cx="2338388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Box 13"/>
          <p:cNvSpPr txBox="1"/>
          <p:nvPr/>
        </p:nvSpPr>
        <p:spPr>
          <a:xfrm flipH="1">
            <a:off x="7591425" y="1966913"/>
            <a:ext cx="2333625" cy="3683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According to your need to draw the text box size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图片 1"/>
          <p:cNvPicPr>
            <a:picLocks noChangeAspect="1"/>
          </p:cNvPicPr>
          <p:nvPr/>
        </p:nvPicPr>
        <p:blipFill>
          <a:blip r:embed="rId1"/>
          <a:srcRect b="10069"/>
          <a:stretch>
            <a:fillRect/>
          </a:stretch>
        </p:blipFill>
        <p:spPr>
          <a:xfrm>
            <a:off x="-9525" y="-15875"/>
            <a:ext cx="122015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3175" y="-15875"/>
            <a:ext cx="12201525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超细黑简体" pitchFamily="2" charset="-122"/>
              <a:ea typeface="方正兰亭超细黑简体" pitchFamily="2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98438" y="198438"/>
            <a:ext cx="11780838" cy="64468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40" name="AutoShape 3"/>
          <p:cNvSpPr>
            <a:spLocks noChangeAspect="1" noTextEdit="1"/>
          </p:cNvSpPr>
          <p:nvPr/>
        </p:nvSpPr>
        <p:spPr>
          <a:xfrm>
            <a:off x="3481388" y="1066800"/>
            <a:ext cx="5208587" cy="47021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/>
            <a:endParaRPr lang="zh-CN" altLang="en-US">
              <a:latin typeface="Calibri" panose="020F0502020204030204" pitchFamily="34" charset="0"/>
              <a:ea typeface="SimSun" pitchFamily="2" charset="-122"/>
            </a:endParaRPr>
          </a:p>
        </p:txBody>
      </p:sp>
      <p:sp>
        <p:nvSpPr>
          <p:cNvPr id="14341" name="Freeform 7"/>
          <p:cNvSpPr/>
          <p:nvPr/>
        </p:nvSpPr>
        <p:spPr>
          <a:xfrm>
            <a:off x="5886450" y="2014538"/>
            <a:ext cx="419100" cy="400050"/>
          </a:xfrm>
          <a:custGeom>
            <a:avLst/>
            <a:gdLst/>
            <a:ahLst/>
            <a:cxnLst>
              <a:cxn ang="0">
                <a:pos x="209550" y="0"/>
              </a:cxn>
              <a:cxn ang="0">
                <a:pos x="209550" y="0"/>
              </a:cxn>
              <a:cxn ang="0">
                <a:pos x="149225" y="130175"/>
              </a:cxn>
              <a:cxn ang="0">
                <a:pos x="0" y="150813"/>
              </a:cxn>
              <a:cxn ang="0">
                <a:pos x="109538" y="260350"/>
              </a:cxn>
              <a:cxn ang="0">
                <a:pos x="79375" y="400050"/>
              </a:cxn>
              <a:cxn ang="0">
                <a:pos x="209550" y="330200"/>
              </a:cxn>
              <a:cxn ang="0">
                <a:pos x="338138" y="400050"/>
              </a:cxn>
              <a:cxn ang="0">
                <a:pos x="319088" y="260350"/>
              </a:cxn>
              <a:cxn ang="0">
                <a:pos x="419100" y="150813"/>
              </a:cxn>
              <a:cxn ang="0">
                <a:pos x="279400" y="130175"/>
              </a:cxn>
              <a:cxn ang="0">
                <a:pos x="209550" y="0"/>
              </a:cxn>
            </a:cxnLst>
            <a:pathLst>
              <a:path w="264" h="252">
                <a:moveTo>
                  <a:pt x="132" y="0"/>
                </a:moveTo>
                <a:lnTo>
                  <a:pt x="132" y="0"/>
                </a:lnTo>
                <a:lnTo>
                  <a:pt x="94" y="82"/>
                </a:lnTo>
                <a:lnTo>
                  <a:pt x="0" y="95"/>
                </a:lnTo>
                <a:lnTo>
                  <a:pt x="69" y="164"/>
                </a:lnTo>
                <a:lnTo>
                  <a:pt x="50" y="252"/>
                </a:lnTo>
                <a:lnTo>
                  <a:pt x="132" y="208"/>
                </a:lnTo>
                <a:lnTo>
                  <a:pt x="213" y="252"/>
                </a:lnTo>
                <a:lnTo>
                  <a:pt x="201" y="164"/>
                </a:lnTo>
                <a:lnTo>
                  <a:pt x="264" y="95"/>
                </a:lnTo>
                <a:lnTo>
                  <a:pt x="176" y="82"/>
                </a:lnTo>
                <a:lnTo>
                  <a:pt x="132" y="0"/>
                </a:lnTo>
              </a:path>
            </a:pathLst>
          </a:custGeom>
          <a:noFill/>
          <a:ln w="9525">
            <a:noFill/>
          </a:ln>
        </p:spPr>
        <p:txBody>
          <a:bodyPr/>
          <a:p>
            <a:endParaRPr lang="es-ES" altLang="en-US"/>
          </a:p>
        </p:txBody>
      </p:sp>
      <p:sp>
        <p:nvSpPr>
          <p:cNvPr id="14342" name="Freeform 9"/>
          <p:cNvSpPr/>
          <p:nvPr/>
        </p:nvSpPr>
        <p:spPr>
          <a:xfrm>
            <a:off x="6543675" y="2144713"/>
            <a:ext cx="290513" cy="269875"/>
          </a:xfrm>
          <a:custGeom>
            <a:avLst/>
            <a:gdLst/>
            <a:ahLst/>
            <a:cxnLst>
              <a:cxn ang="0">
                <a:pos x="150812" y="0"/>
              </a:cxn>
              <a:cxn ang="0">
                <a:pos x="100012" y="90488"/>
              </a:cxn>
              <a:cxn ang="0">
                <a:pos x="0" y="100013"/>
              </a:cxn>
              <a:cxn ang="0">
                <a:pos x="69850" y="169863"/>
              </a:cxn>
              <a:cxn ang="0">
                <a:pos x="60325" y="269875"/>
              </a:cxn>
              <a:cxn ang="0">
                <a:pos x="150812" y="220663"/>
              </a:cxn>
              <a:cxn ang="0">
                <a:pos x="239712" y="269875"/>
              </a:cxn>
              <a:cxn ang="0">
                <a:pos x="220662" y="169863"/>
              </a:cxn>
              <a:cxn ang="0">
                <a:pos x="290512" y="100013"/>
              </a:cxn>
              <a:cxn ang="0">
                <a:pos x="190500" y="90488"/>
              </a:cxn>
              <a:cxn ang="0">
                <a:pos x="150812" y="0"/>
              </a:cxn>
            </a:cxnLst>
            <a:pathLst>
              <a:path w="183" h="170">
                <a:moveTo>
                  <a:pt x="95" y="0"/>
                </a:moveTo>
                <a:lnTo>
                  <a:pt x="63" y="57"/>
                </a:lnTo>
                <a:lnTo>
                  <a:pt x="0" y="63"/>
                </a:lnTo>
                <a:lnTo>
                  <a:pt x="44" y="107"/>
                </a:lnTo>
                <a:lnTo>
                  <a:pt x="38" y="170"/>
                </a:lnTo>
                <a:lnTo>
                  <a:pt x="95" y="139"/>
                </a:lnTo>
                <a:lnTo>
                  <a:pt x="151" y="170"/>
                </a:lnTo>
                <a:lnTo>
                  <a:pt x="139" y="107"/>
                </a:lnTo>
                <a:lnTo>
                  <a:pt x="183" y="63"/>
                </a:lnTo>
                <a:lnTo>
                  <a:pt x="120" y="57"/>
                </a:lnTo>
                <a:lnTo>
                  <a:pt x="95" y="0"/>
                </a:lnTo>
              </a:path>
            </a:pathLst>
          </a:custGeom>
          <a:noFill/>
          <a:ln w="9525">
            <a:noFill/>
          </a:ln>
        </p:spPr>
        <p:txBody>
          <a:bodyPr/>
          <a:p>
            <a:endParaRPr lang="es-ES" altLang="en-US"/>
          </a:p>
        </p:txBody>
      </p:sp>
      <p:sp>
        <p:nvSpPr>
          <p:cNvPr id="14343" name="Freeform 11"/>
          <p:cNvSpPr/>
          <p:nvPr/>
        </p:nvSpPr>
        <p:spPr>
          <a:xfrm>
            <a:off x="5367338" y="2144713"/>
            <a:ext cx="279400" cy="269875"/>
          </a:xfrm>
          <a:custGeom>
            <a:avLst/>
            <a:gdLst/>
            <a:ahLst/>
            <a:cxnLst>
              <a:cxn ang="0">
                <a:pos x="139700" y="0"/>
              </a:cxn>
              <a:cxn ang="0">
                <a:pos x="88900" y="90488"/>
              </a:cxn>
              <a:cxn ang="0">
                <a:pos x="0" y="100013"/>
              </a:cxn>
              <a:cxn ang="0">
                <a:pos x="69850" y="169863"/>
              </a:cxn>
              <a:cxn ang="0">
                <a:pos x="49213" y="269875"/>
              </a:cxn>
              <a:cxn ang="0">
                <a:pos x="139700" y="220663"/>
              </a:cxn>
              <a:cxn ang="0">
                <a:pos x="228600" y="269875"/>
              </a:cxn>
              <a:cxn ang="0">
                <a:pos x="209550" y="169863"/>
              </a:cxn>
              <a:cxn ang="0">
                <a:pos x="279400" y="100013"/>
              </a:cxn>
              <a:cxn ang="0">
                <a:pos x="179388" y="90488"/>
              </a:cxn>
              <a:cxn ang="0">
                <a:pos x="139700" y="0"/>
              </a:cxn>
            </a:cxnLst>
            <a:pathLst>
              <a:path w="176" h="170">
                <a:moveTo>
                  <a:pt x="88" y="0"/>
                </a:moveTo>
                <a:lnTo>
                  <a:pt x="56" y="57"/>
                </a:lnTo>
                <a:lnTo>
                  <a:pt x="0" y="63"/>
                </a:lnTo>
                <a:lnTo>
                  <a:pt x="44" y="107"/>
                </a:lnTo>
                <a:lnTo>
                  <a:pt x="31" y="170"/>
                </a:lnTo>
                <a:lnTo>
                  <a:pt x="88" y="139"/>
                </a:lnTo>
                <a:lnTo>
                  <a:pt x="144" y="170"/>
                </a:lnTo>
                <a:lnTo>
                  <a:pt x="132" y="107"/>
                </a:lnTo>
                <a:lnTo>
                  <a:pt x="176" y="63"/>
                </a:lnTo>
                <a:lnTo>
                  <a:pt x="113" y="57"/>
                </a:lnTo>
                <a:lnTo>
                  <a:pt x="88" y="0"/>
                </a:lnTo>
              </a:path>
            </a:pathLst>
          </a:custGeom>
          <a:noFill/>
          <a:ln w="9525">
            <a:noFill/>
          </a:ln>
        </p:spPr>
        <p:txBody>
          <a:bodyPr/>
          <a:p>
            <a:endParaRPr lang="es-ES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76488" y="3105150"/>
            <a:ext cx="7419975" cy="83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4800" b="1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 HERE</a:t>
            </a:r>
            <a:endParaRPr lang="zh-CN" altLang="en-US" sz="4800" b="1" dirty="0">
              <a:solidFill>
                <a:srgbClr val="FFC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30638" y="1066800"/>
            <a:ext cx="4529137" cy="4711700"/>
            <a:chOff x="3831431" y="1066165"/>
            <a:chExt cx="4529137" cy="4711701"/>
          </a:xfrm>
        </p:grpSpPr>
        <p:sp>
          <p:nvSpPr>
            <p:cNvPr id="14346" name="Freeform 75"/>
            <p:cNvSpPr/>
            <p:nvPr/>
          </p:nvSpPr>
          <p:spPr>
            <a:xfrm>
              <a:off x="3831431" y="4071303"/>
              <a:ext cx="4529137" cy="1706563"/>
            </a:xfrm>
            <a:custGeom>
              <a:avLst/>
              <a:gdLst/>
              <a:ahLst/>
              <a:cxnLst>
                <a:cxn ang="0">
                  <a:pos x="4499209" y="0"/>
                </a:cxn>
                <a:cxn ang="0">
                  <a:pos x="2264569" y="1676623"/>
                </a:cxn>
                <a:cxn ang="0">
                  <a:pos x="29928" y="0"/>
                </a:cxn>
                <a:cxn ang="0">
                  <a:pos x="0" y="0"/>
                </a:cxn>
                <a:cxn ang="0">
                  <a:pos x="2264569" y="1706563"/>
                </a:cxn>
                <a:cxn ang="0">
                  <a:pos x="4529137" y="0"/>
                </a:cxn>
                <a:cxn ang="0">
                  <a:pos x="4499209" y="0"/>
                </a:cxn>
              </a:cxnLst>
              <a:pathLst>
                <a:path w="454" h="171">
                  <a:moveTo>
                    <a:pt x="451" y="0"/>
                  </a:moveTo>
                  <a:cubicBezTo>
                    <a:pt x="423" y="97"/>
                    <a:pt x="333" y="168"/>
                    <a:pt x="227" y="168"/>
                  </a:cubicBezTo>
                  <a:cubicBezTo>
                    <a:pt x="121" y="168"/>
                    <a:pt x="31" y="97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99"/>
                    <a:pt x="119" y="171"/>
                    <a:pt x="227" y="171"/>
                  </a:cubicBezTo>
                  <a:cubicBezTo>
                    <a:pt x="335" y="171"/>
                    <a:pt x="426" y="99"/>
                    <a:pt x="454" y="0"/>
                  </a:cubicBezTo>
                  <a:lnTo>
                    <a:pt x="45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s-ES" altLang="en-US"/>
            </a:p>
          </p:txBody>
        </p:sp>
        <p:sp>
          <p:nvSpPr>
            <p:cNvPr id="14347" name="Freeform 76"/>
            <p:cNvSpPr/>
            <p:nvPr/>
          </p:nvSpPr>
          <p:spPr>
            <a:xfrm>
              <a:off x="3831431" y="1066165"/>
              <a:ext cx="4529137" cy="1706563"/>
            </a:xfrm>
            <a:custGeom>
              <a:avLst/>
              <a:gdLst/>
              <a:ahLst/>
              <a:cxnLst>
                <a:cxn ang="0">
                  <a:pos x="29928" y="1706563"/>
                </a:cxn>
                <a:cxn ang="0">
                  <a:pos x="2264569" y="29940"/>
                </a:cxn>
                <a:cxn ang="0">
                  <a:pos x="4499209" y="1706563"/>
                </a:cxn>
                <a:cxn ang="0">
                  <a:pos x="4529137" y="1706563"/>
                </a:cxn>
                <a:cxn ang="0">
                  <a:pos x="2264569" y="0"/>
                </a:cxn>
                <a:cxn ang="0">
                  <a:pos x="0" y="1706563"/>
                </a:cxn>
                <a:cxn ang="0">
                  <a:pos x="29928" y="1706563"/>
                </a:cxn>
              </a:cxnLst>
              <a:pathLst>
                <a:path w="454" h="171">
                  <a:moveTo>
                    <a:pt x="3" y="171"/>
                  </a:moveTo>
                  <a:cubicBezTo>
                    <a:pt x="31" y="74"/>
                    <a:pt x="121" y="3"/>
                    <a:pt x="227" y="3"/>
                  </a:cubicBezTo>
                  <a:cubicBezTo>
                    <a:pt x="333" y="3"/>
                    <a:pt x="423" y="74"/>
                    <a:pt x="451" y="171"/>
                  </a:cubicBezTo>
                  <a:cubicBezTo>
                    <a:pt x="454" y="171"/>
                    <a:pt x="454" y="171"/>
                    <a:pt x="454" y="171"/>
                  </a:cubicBezTo>
                  <a:cubicBezTo>
                    <a:pt x="426" y="72"/>
                    <a:pt x="335" y="0"/>
                    <a:pt x="227" y="0"/>
                  </a:cubicBezTo>
                  <a:cubicBezTo>
                    <a:pt x="119" y="0"/>
                    <a:pt x="28" y="72"/>
                    <a:pt x="0" y="171"/>
                  </a:cubicBezTo>
                  <a:lnTo>
                    <a:pt x="3" y="1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s-ES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2"/>
            <a:srcRect l="34497" t="23311" r="34287" b="37202"/>
            <a:stretch>
              <a:fillRect/>
            </a:stretch>
          </p:blipFill>
          <p:spPr>
            <a:xfrm>
              <a:off x="4905634" y="1617750"/>
              <a:ext cx="2390274" cy="3625516"/>
            </a:xfrm>
            <a:custGeom>
              <a:avLst/>
              <a:gdLst>
                <a:gd name="" fmla="*/ 0 w 2390274"/>
                <a:gd name="" fmla="*/ 2371726 h 3625516"/>
                <a:gd name="" fmla="*/ 2390274 w 2390274"/>
                <a:gd name="" fmla="*/ 2371726 h 3625516"/>
                <a:gd name="" fmla="*/ 2390274 w 2390274"/>
                <a:gd name="" fmla="*/ 3625516 h 3625516"/>
                <a:gd name="" fmla="*/ 0 w 2390274"/>
                <a:gd name="" fmla="*/ 3625516 h 3625516"/>
                <a:gd name="" fmla="*/ 0 w 2390274"/>
                <a:gd name="" fmla="*/ 0 h 3625516"/>
                <a:gd name="" fmla="*/ 2390274 w 2390274"/>
                <a:gd name="" fmla="*/ 0 h 3625516"/>
                <a:gd name="" fmla="*/ 2390274 w 2390274"/>
                <a:gd name="" fmla="*/ 1369872 h 3625516"/>
                <a:gd name="" fmla="*/ 0 w 2390274"/>
                <a:gd name="" fmla="*/ 1369872 h 3625516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" t="" r="" b=""/>
              <a:pathLst>
                <a:path w="2390274" h="3625516">
                  <a:moveTo>
                    <a:pt x="0" y="2371726"/>
                  </a:moveTo>
                  <a:lnTo>
                    <a:pt x="2390274" y="2371726"/>
                  </a:lnTo>
                  <a:lnTo>
                    <a:pt x="2390274" y="3625516"/>
                  </a:lnTo>
                  <a:lnTo>
                    <a:pt x="0" y="3625516"/>
                  </a:lnTo>
                  <a:close/>
                  <a:moveTo>
                    <a:pt x="0" y="0"/>
                  </a:moveTo>
                  <a:lnTo>
                    <a:pt x="2390274" y="0"/>
                  </a:lnTo>
                  <a:lnTo>
                    <a:pt x="2390274" y="1369872"/>
                  </a:lnTo>
                  <a:lnTo>
                    <a:pt x="0" y="1369872"/>
                  </a:lnTo>
                  <a:close/>
                </a:path>
              </a:pathLst>
            </a:custGeom>
          </p:spPr>
        </p:pic>
      </p:grpSp>
      <p:sp>
        <p:nvSpPr>
          <p:cNvPr id="14" name="椭圆 13"/>
          <p:cNvSpPr/>
          <p:nvPr/>
        </p:nvSpPr>
        <p:spPr>
          <a:xfrm>
            <a:off x="5595938" y="6334125"/>
            <a:ext cx="149225" cy="149225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872163" y="6334125"/>
            <a:ext cx="149225" cy="149225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146800" y="6334125"/>
            <a:ext cx="149225" cy="1492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423025" y="6335713"/>
            <a:ext cx="149225" cy="149225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1"/>
          <p:cNvPicPr>
            <a:picLocks noChangeAspect="1"/>
          </p:cNvPicPr>
          <p:nvPr/>
        </p:nvPicPr>
        <p:blipFill>
          <a:blip r:embed="rId1"/>
          <a:srcRect b="10069"/>
          <a:stretch>
            <a:fillRect/>
          </a:stretch>
        </p:blipFill>
        <p:spPr>
          <a:xfrm>
            <a:off x="-9525" y="-15875"/>
            <a:ext cx="122015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3175" y="-15875"/>
            <a:ext cx="12201525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超细黑简体" pitchFamily="2" charset="-122"/>
              <a:ea typeface="方正兰亭超细黑简体" pitchFamily="2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98438" y="198438"/>
            <a:ext cx="11780838" cy="64468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172244" y="472281"/>
            <a:ext cx="733425" cy="430213"/>
          </a:xfrm>
          <a:prstGeom prst="triangle">
            <a:avLst>
              <a:gd name="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5" name="文本框 5"/>
          <p:cNvSpPr txBox="1"/>
          <p:nvPr/>
        </p:nvSpPr>
        <p:spPr>
          <a:xfrm>
            <a:off x="381000" y="506413"/>
            <a:ext cx="6386513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 HERE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762500" y="1504950"/>
            <a:ext cx="2698750" cy="3744913"/>
            <a:chOff x="4762626" y="1504571"/>
            <a:chExt cx="2698726" cy="3745900"/>
          </a:xfrm>
        </p:grpSpPr>
        <p:sp>
          <p:nvSpPr>
            <p:cNvPr id="8" name="Freeform 5"/>
            <p:cNvSpPr/>
            <p:nvPr/>
          </p:nvSpPr>
          <p:spPr bwMode="auto">
            <a:xfrm flipH="1">
              <a:off x="5585829" y="1504571"/>
              <a:ext cx="1666681" cy="1238859"/>
            </a:xfrm>
            <a:custGeom>
              <a:avLst/>
              <a:gdLst>
                <a:gd name="" fmla="*/ 820 w 886"/>
                <a:gd name="" fmla="*/ 261 h 659"/>
                <a:gd name="" fmla="*/ 750 w 886"/>
                <a:gd name="" fmla="*/ 290 h 659"/>
                <a:gd name="" fmla="*/ 724 w 886"/>
                <a:gd name="" fmla="*/ 251 h 659"/>
                <a:gd name="" fmla="*/ 723 w 886"/>
                <a:gd name="" fmla="*/ 251 h 659"/>
                <a:gd name="" fmla="*/ 723 w 886"/>
                <a:gd name="" fmla="*/ 5 h 659"/>
                <a:gd name="" fmla="*/ 644 w 886"/>
                <a:gd name="" fmla="*/ 0 h 659"/>
                <a:gd name="" fmla="*/ 148 w 886"/>
                <a:gd name="" fmla="*/ 189 h 659"/>
                <a:gd name="" fmla="*/ 7 w 886"/>
                <a:gd name="" fmla="*/ 573 h 659"/>
                <a:gd name="" fmla="*/ 6 w 886"/>
                <a:gd name="" fmla="*/ 586 h 659"/>
                <a:gd name="" fmla="*/ 0 w 886"/>
                <a:gd name="" fmla="*/ 659 h 659"/>
                <a:gd name="" fmla="*/ 175 w 886"/>
                <a:gd name="" fmla="*/ 659 h 659"/>
                <a:gd name="" fmla="*/ 175 w 886"/>
                <a:gd name="" fmla="*/ 659 h 659"/>
                <a:gd name="" fmla="*/ 214 w 886"/>
                <a:gd name="" fmla="*/ 632 h 659"/>
                <a:gd name="" fmla="*/ 185 w 886"/>
                <a:gd name="" fmla="*/ 563 h 659"/>
                <a:gd name="" fmla="*/ 311 w 886"/>
                <a:gd name="" fmla="*/ 563 h 659"/>
                <a:gd name="" fmla="*/ 282 w 886"/>
                <a:gd name="" fmla="*/ 632 h 659"/>
                <a:gd name="" fmla="*/ 336 w 886"/>
                <a:gd name="" fmla="*/ 659 h 659"/>
                <a:gd name="" fmla="*/ 723 w 886"/>
                <a:gd name="" fmla="*/ 659 h 659"/>
                <a:gd name="" fmla="*/ 723 w 886"/>
                <a:gd name="" fmla="*/ 412 h 659"/>
                <a:gd name="" fmla="*/ 750 w 886"/>
                <a:gd name="" fmla="*/ 358 h 659"/>
                <a:gd name="" fmla="*/ 820 w 886"/>
                <a:gd name="" fmla="*/ 387 h 659"/>
                <a:gd name="" fmla="*/ 820 w 886"/>
                <a:gd name="" fmla="*/ 261 h 659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886" h="659">
                  <a:moveTo>
                    <a:pt x="820" y="261"/>
                  </a:moveTo>
                  <a:cubicBezTo>
                    <a:pt x="781" y="255"/>
                    <a:pt x="777" y="277"/>
                    <a:pt x="750" y="290"/>
                  </a:cubicBezTo>
                  <a:cubicBezTo>
                    <a:pt x="737" y="296"/>
                    <a:pt x="726" y="287"/>
                    <a:pt x="724" y="251"/>
                  </a:cubicBezTo>
                  <a:cubicBezTo>
                    <a:pt x="723" y="251"/>
                    <a:pt x="723" y="251"/>
                    <a:pt x="723" y="251"/>
                  </a:cubicBezTo>
                  <a:cubicBezTo>
                    <a:pt x="723" y="5"/>
                    <a:pt x="723" y="5"/>
                    <a:pt x="723" y="5"/>
                  </a:cubicBezTo>
                  <a:cubicBezTo>
                    <a:pt x="697" y="1"/>
                    <a:pt x="671" y="0"/>
                    <a:pt x="644" y="0"/>
                  </a:cubicBezTo>
                  <a:cubicBezTo>
                    <a:pt x="416" y="0"/>
                    <a:pt x="259" y="60"/>
                    <a:pt x="148" y="189"/>
                  </a:cubicBezTo>
                  <a:cubicBezTo>
                    <a:pt x="36" y="319"/>
                    <a:pt x="16" y="497"/>
                    <a:pt x="7" y="573"/>
                  </a:cubicBezTo>
                  <a:cubicBezTo>
                    <a:pt x="7" y="578"/>
                    <a:pt x="6" y="583"/>
                    <a:pt x="6" y="586"/>
                  </a:cubicBezTo>
                  <a:cubicBezTo>
                    <a:pt x="2" y="616"/>
                    <a:pt x="0" y="640"/>
                    <a:pt x="0" y="659"/>
                  </a:cubicBezTo>
                  <a:cubicBezTo>
                    <a:pt x="175" y="659"/>
                    <a:pt x="175" y="659"/>
                    <a:pt x="175" y="659"/>
                  </a:cubicBezTo>
                  <a:cubicBezTo>
                    <a:pt x="175" y="659"/>
                    <a:pt x="175" y="659"/>
                    <a:pt x="175" y="659"/>
                  </a:cubicBezTo>
                  <a:cubicBezTo>
                    <a:pt x="211" y="656"/>
                    <a:pt x="220" y="645"/>
                    <a:pt x="214" y="632"/>
                  </a:cubicBezTo>
                  <a:cubicBezTo>
                    <a:pt x="202" y="605"/>
                    <a:pt x="179" y="601"/>
                    <a:pt x="185" y="563"/>
                  </a:cubicBezTo>
                  <a:cubicBezTo>
                    <a:pt x="195" y="496"/>
                    <a:pt x="301" y="496"/>
                    <a:pt x="311" y="563"/>
                  </a:cubicBezTo>
                  <a:cubicBezTo>
                    <a:pt x="317" y="601"/>
                    <a:pt x="295" y="605"/>
                    <a:pt x="282" y="632"/>
                  </a:cubicBezTo>
                  <a:cubicBezTo>
                    <a:pt x="276" y="647"/>
                    <a:pt x="287" y="659"/>
                    <a:pt x="336" y="659"/>
                  </a:cubicBezTo>
                  <a:cubicBezTo>
                    <a:pt x="723" y="659"/>
                    <a:pt x="723" y="659"/>
                    <a:pt x="723" y="659"/>
                  </a:cubicBezTo>
                  <a:cubicBezTo>
                    <a:pt x="723" y="412"/>
                    <a:pt x="723" y="412"/>
                    <a:pt x="723" y="412"/>
                  </a:cubicBezTo>
                  <a:cubicBezTo>
                    <a:pt x="723" y="363"/>
                    <a:pt x="735" y="352"/>
                    <a:pt x="750" y="358"/>
                  </a:cubicBezTo>
                  <a:cubicBezTo>
                    <a:pt x="777" y="370"/>
                    <a:pt x="781" y="393"/>
                    <a:pt x="820" y="387"/>
                  </a:cubicBezTo>
                  <a:cubicBezTo>
                    <a:pt x="886" y="377"/>
                    <a:pt x="886" y="271"/>
                    <a:pt x="820" y="26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Freeform 143"/>
            <p:cNvSpPr/>
            <p:nvPr/>
          </p:nvSpPr>
          <p:spPr bwMode="auto">
            <a:xfrm flipH="1">
              <a:off x="5230528" y="3536831"/>
              <a:ext cx="1995624" cy="970731"/>
            </a:xfrm>
            <a:custGeom>
              <a:avLst/>
              <a:gdLst>
                <a:gd name="" fmla="*/ 1982182 w 3030793"/>
                <a:gd name="" fmla="*/ 0 h 1474268"/>
                <a:gd name="" fmla="*/ 1802243 w 3030793"/>
                <a:gd name="" fmla="*/ 141365 h 1474268"/>
                <a:gd name="" fmla="*/ 1885072 w 3030793"/>
                <a:gd name="" fmla="*/ 341274 h 1474268"/>
                <a:gd name="" fmla="*/ 1773681 w 3030793"/>
                <a:gd name="" fmla="*/ 415526 h 1474268"/>
                <a:gd name="" fmla="*/ 1539475 w 3030793"/>
                <a:gd name="" fmla="*/ 415526 h 1474268"/>
                <a:gd name="" fmla="*/ 879700 w 3030793"/>
                <a:gd name="" fmla="*/ 415526 h 1474268"/>
                <a:gd name="" fmla="*/ 879700 w 3030793"/>
                <a:gd name="" fmla="*/ 418382 h 1474268"/>
                <a:gd name="" fmla="*/ 771166 w 3030793"/>
                <a:gd name="" fmla="*/ 492634 h 1474268"/>
                <a:gd name="" fmla="*/ 853994 w 3030793"/>
                <a:gd name="" fmla="*/ 692543 h 1474268"/>
                <a:gd name="" fmla="*/ 494117 w 3030793"/>
                <a:gd name="" fmla="*/ 692543 h 1474268"/>
                <a:gd name="" fmla="*/ 576946 w 3030793"/>
                <a:gd name="" fmla="*/ 492634 h 1474268"/>
                <a:gd name="" fmla="*/ 419857 w 3030793"/>
                <a:gd name="" fmla="*/ 415526 h 1474268"/>
                <a:gd name="" fmla="*/ 0 w 3030793"/>
                <a:gd name="" fmla="*/ 415526 h 1474268"/>
                <a:gd name="" fmla="*/ 22849 w 3030793"/>
                <a:gd name="" fmla="*/ 446940 h 1474268"/>
                <a:gd name="" fmla="*/ 79973 w 3030793"/>
                <a:gd name="" fmla="*/ 663984 h 1474268"/>
                <a:gd name="" fmla="*/ 99966 w 3030793"/>
                <a:gd name="" fmla="*/ 683975 h 1474268"/>
                <a:gd name="" fmla="*/ 128527 w 3030793"/>
                <a:gd name="" fmla="*/ 775362 h 1474268"/>
                <a:gd name="" fmla="*/ 294185 w 3030793"/>
                <a:gd name="" fmla="*/ 1303693 h 1474268"/>
                <a:gd name="" fmla="*/ 576946 w 3030793"/>
                <a:gd name="" fmla="*/ 1355098 h 1474268"/>
                <a:gd name="" fmla="*/ 922543 w 3030793"/>
                <a:gd name="" fmla="*/ 1317972 h 1474268"/>
                <a:gd name="" fmla="*/ 1022509 w 3030793"/>
                <a:gd name="" fmla="*/ 1303693 h 1474268"/>
                <a:gd name="" fmla="*/ 1119618 w 3030793"/>
                <a:gd name="" fmla="*/ 1289414 h 1474268"/>
                <a:gd name="" fmla="*/ 1131043 w 3030793"/>
                <a:gd name="" fmla="*/ 1286558 h 1474268"/>
                <a:gd name="" fmla="*/ 1172458 w 3030793"/>
                <a:gd name="" fmla="*/ 1443629 h 1474268"/>
                <a:gd name="" fmla="*/ 1183604 w 3030793"/>
                <a:gd name="" fmla="*/ 1474268 h 1474268"/>
                <a:gd name="" fmla="*/ 3030793 w 3030793"/>
                <a:gd name="" fmla="*/ 1007798 h 1474268"/>
                <a:gd name="" fmla="*/ 3005259 w 3030793"/>
                <a:gd name="" fmla="*/ 927670 h 1474268"/>
                <a:gd name="" fmla="*/ 2970416 w 3030793"/>
                <a:gd name="" fmla="*/ 518336 h 1474268"/>
                <a:gd name="" fmla="*/ 2993266 w 3030793"/>
                <a:gd name="" fmla="*/ 415526 h 1474268"/>
                <a:gd name="" fmla="*/ 2233525 w 3030793"/>
                <a:gd name="" fmla="*/ 415526 h 1474268"/>
                <a:gd name="" fmla="*/ 2079291 w 3030793"/>
                <a:gd name="" fmla="*/ 341274 h 1474268"/>
                <a:gd name="" fmla="*/ 2162120 w 3030793"/>
                <a:gd name="" fmla="*/ 141365 h 1474268"/>
                <a:gd name="" fmla="*/ 1982182 w 3030793"/>
                <a:gd name="" fmla="*/ 0 h 1474268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" t="" r="" b=""/>
              <a:pathLst>
                <a:path w="3030793" h="1474268">
                  <a:moveTo>
                    <a:pt x="1982182" y="0"/>
                  </a:moveTo>
                  <a:cubicBezTo>
                    <a:pt x="1899353" y="1"/>
                    <a:pt x="1816524" y="47122"/>
                    <a:pt x="1802243" y="141365"/>
                  </a:cubicBezTo>
                  <a:cubicBezTo>
                    <a:pt x="1785106" y="252743"/>
                    <a:pt x="1850798" y="261310"/>
                    <a:pt x="1885072" y="341274"/>
                  </a:cubicBezTo>
                  <a:cubicBezTo>
                    <a:pt x="1902209" y="378400"/>
                    <a:pt x="1876503" y="406958"/>
                    <a:pt x="1773681" y="415526"/>
                  </a:cubicBezTo>
                  <a:cubicBezTo>
                    <a:pt x="1539475" y="415526"/>
                    <a:pt x="1539475" y="415526"/>
                    <a:pt x="1539475" y="415526"/>
                  </a:cubicBezTo>
                  <a:cubicBezTo>
                    <a:pt x="879700" y="415526"/>
                    <a:pt x="879700" y="415526"/>
                    <a:pt x="879700" y="415526"/>
                  </a:cubicBezTo>
                  <a:cubicBezTo>
                    <a:pt x="879700" y="418382"/>
                    <a:pt x="879700" y="418382"/>
                    <a:pt x="879700" y="418382"/>
                  </a:cubicBezTo>
                  <a:cubicBezTo>
                    <a:pt x="779734" y="424093"/>
                    <a:pt x="754029" y="455508"/>
                    <a:pt x="771166" y="492634"/>
                  </a:cubicBezTo>
                  <a:cubicBezTo>
                    <a:pt x="805440" y="569741"/>
                    <a:pt x="871132" y="581165"/>
                    <a:pt x="853994" y="692543"/>
                  </a:cubicBezTo>
                  <a:cubicBezTo>
                    <a:pt x="822577" y="881028"/>
                    <a:pt x="522679" y="881028"/>
                    <a:pt x="494117" y="692543"/>
                  </a:cubicBezTo>
                  <a:cubicBezTo>
                    <a:pt x="476980" y="581165"/>
                    <a:pt x="539816" y="569741"/>
                    <a:pt x="576946" y="492634"/>
                  </a:cubicBezTo>
                  <a:cubicBezTo>
                    <a:pt x="594083" y="449796"/>
                    <a:pt x="562665" y="415526"/>
                    <a:pt x="419857" y="415526"/>
                  </a:cubicBezTo>
                  <a:cubicBezTo>
                    <a:pt x="0" y="415526"/>
                    <a:pt x="0" y="415526"/>
                    <a:pt x="0" y="415526"/>
                  </a:cubicBezTo>
                  <a:cubicBezTo>
                    <a:pt x="22849" y="446940"/>
                    <a:pt x="22849" y="446940"/>
                    <a:pt x="22849" y="446940"/>
                  </a:cubicBezTo>
                  <a:cubicBezTo>
                    <a:pt x="17137" y="504057"/>
                    <a:pt x="14281" y="601156"/>
                    <a:pt x="79973" y="663984"/>
                  </a:cubicBezTo>
                  <a:cubicBezTo>
                    <a:pt x="85685" y="672552"/>
                    <a:pt x="94253" y="678263"/>
                    <a:pt x="99966" y="683975"/>
                  </a:cubicBezTo>
                  <a:cubicBezTo>
                    <a:pt x="142808" y="726813"/>
                    <a:pt x="142808" y="726813"/>
                    <a:pt x="128527" y="775362"/>
                  </a:cubicBezTo>
                  <a:cubicBezTo>
                    <a:pt x="19993" y="1103784"/>
                    <a:pt x="157089" y="1243720"/>
                    <a:pt x="294185" y="1303693"/>
                  </a:cubicBezTo>
                  <a:cubicBezTo>
                    <a:pt x="371302" y="1337963"/>
                    <a:pt x="465555" y="1355098"/>
                    <a:pt x="576946" y="1355098"/>
                  </a:cubicBezTo>
                  <a:cubicBezTo>
                    <a:pt x="702618" y="1355098"/>
                    <a:pt x="825433" y="1335107"/>
                    <a:pt x="922543" y="1317972"/>
                  </a:cubicBezTo>
                  <a:cubicBezTo>
                    <a:pt x="962529" y="1312261"/>
                    <a:pt x="996803" y="1306549"/>
                    <a:pt x="1022509" y="1303693"/>
                  </a:cubicBezTo>
                  <a:cubicBezTo>
                    <a:pt x="1062495" y="1297981"/>
                    <a:pt x="1093913" y="1292270"/>
                    <a:pt x="1119618" y="1289414"/>
                  </a:cubicBezTo>
                  <a:cubicBezTo>
                    <a:pt x="1125331" y="1286558"/>
                    <a:pt x="1128187" y="1286558"/>
                    <a:pt x="1131043" y="1286558"/>
                  </a:cubicBezTo>
                  <a:cubicBezTo>
                    <a:pt x="1139612" y="1330824"/>
                    <a:pt x="1154607" y="1388654"/>
                    <a:pt x="1172458" y="1443629"/>
                  </a:cubicBezTo>
                  <a:lnTo>
                    <a:pt x="1183604" y="1474268"/>
                  </a:lnTo>
                  <a:lnTo>
                    <a:pt x="3030793" y="1007798"/>
                  </a:lnTo>
                  <a:lnTo>
                    <a:pt x="3005259" y="927670"/>
                  </a:lnTo>
                  <a:cubicBezTo>
                    <a:pt x="2968542" y="793434"/>
                    <a:pt x="2948995" y="650062"/>
                    <a:pt x="2970416" y="518336"/>
                  </a:cubicBezTo>
                  <a:cubicBezTo>
                    <a:pt x="2976129" y="481210"/>
                    <a:pt x="2984697" y="446940"/>
                    <a:pt x="2993266" y="415526"/>
                  </a:cubicBezTo>
                  <a:cubicBezTo>
                    <a:pt x="2233525" y="415526"/>
                    <a:pt x="2233525" y="415526"/>
                    <a:pt x="2233525" y="415526"/>
                  </a:cubicBezTo>
                  <a:cubicBezTo>
                    <a:pt x="2093572" y="415526"/>
                    <a:pt x="2062154" y="381256"/>
                    <a:pt x="2079291" y="341274"/>
                  </a:cubicBezTo>
                  <a:cubicBezTo>
                    <a:pt x="2116422" y="261310"/>
                    <a:pt x="2179257" y="252743"/>
                    <a:pt x="2162120" y="141365"/>
                  </a:cubicBezTo>
                  <a:cubicBezTo>
                    <a:pt x="2147840" y="47122"/>
                    <a:pt x="2065011" y="1"/>
                    <a:pt x="198218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 flipH="1">
              <a:off x="4762626" y="1513695"/>
              <a:ext cx="1130383" cy="1535901"/>
            </a:xfrm>
            <a:custGeom>
              <a:avLst/>
              <a:gdLst>
                <a:gd name="" fmla="*/ 533 w 601"/>
                <a:gd name="" fmla="*/ 343 h 817"/>
                <a:gd name="" fmla="*/ 400 w 601"/>
                <a:gd name="" fmla="*/ 173 h 817"/>
                <a:gd name="" fmla="*/ 0 w 601"/>
                <a:gd name="" fmla="*/ 0 h 817"/>
                <a:gd name="" fmla="*/ 0 w 601"/>
                <a:gd name="" fmla="*/ 246 h 817"/>
                <a:gd name="" fmla="*/ 1 w 601"/>
                <a:gd name="" fmla="*/ 246 h 817"/>
                <a:gd name="" fmla="*/ 27 w 601"/>
                <a:gd name="" fmla="*/ 285 h 817"/>
                <a:gd name="" fmla="*/ 97 w 601"/>
                <a:gd name="" fmla="*/ 256 h 817"/>
                <a:gd name="" fmla="*/ 97 w 601"/>
                <a:gd name="" fmla="*/ 382 h 817"/>
                <a:gd name="" fmla="*/ 27 w 601"/>
                <a:gd name="" fmla="*/ 353 h 817"/>
                <a:gd name="" fmla="*/ 0 w 601"/>
                <a:gd name="" fmla="*/ 407 h 817"/>
                <a:gd name="" fmla="*/ 0 w 601"/>
                <a:gd name="" fmla="*/ 654 h 817"/>
                <a:gd name="" fmla="*/ 327 w 601"/>
                <a:gd name="" fmla="*/ 654 h 817"/>
                <a:gd name="" fmla="*/ 381 w 601"/>
                <a:gd name="" fmla="*/ 681 h 817"/>
                <a:gd name="" fmla="*/ 352 w 601"/>
                <a:gd name="" fmla="*/ 750 h 817"/>
                <a:gd name="" fmla="*/ 478 w 601"/>
                <a:gd name="" fmla="*/ 750 h 817"/>
                <a:gd name="" fmla="*/ 449 w 601"/>
                <a:gd name="" fmla="*/ 681 h 817"/>
                <a:gd name="" fmla="*/ 488 w 601"/>
                <a:gd name="" fmla="*/ 654 h 817"/>
                <a:gd name="" fmla="*/ 488 w 601"/>
                <a:gd name="" fmla="*/ 654 h 817"/>
                <a:gd name="" fmla="*/ 591 w 601"/>
                <a:gd name="" fmla="*/ 654 h 817"/>
                <a:gd name="" fmla="*/ 594 w 601"/>
                <a:gd name="" fmla="*/ 616 h 817"/>
                <a:gd name="" fmla="*/ 533 w 601"/>
                <a:gd name="" fmla="*/ 343 h 817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601" h="817">
                  <a:moveTo>
                    <a:pt x="533" y="343"/>
                  </a:moveTo>
                  <a:cubicBezTo>
                    <a:pt x="488" y="260"/>
                    <a:pt x="431" y="201"/>
                    <a:pt x="400" y="173"/>
                  </a:cubicBezTo>
                  <a:cubicBezTo>
                    <a:pt x="333" y="110"/>
                    <a:pt x="179" y="21"/>
                    <a:pt x="0" y="0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1" y="246"/>
                    <a:pt x="1" y="246"/>
                    <a:pt x="1" y="246"/>
                  </a:cubicBezTo>
                  <a:cubicBezTo>
                    <a:pt x="3" y="282"/>
                    <a:pt x="14" y="291"/>
                    <a:pt x="27" y="285"/>
                  </a:cubicBezTo>
                  <a:cubicBezTo>
                    <a:pt x="54" y="272"/>
                    <a:pt x="58" y="250"/>
                    <a:pt x="97" y="256"/>
                  </a:cubicBezTo>
                  <a:cubicBezTo>
                    <a:pt x="163" y="266"/>
                    <a:pt x="163" y="372"/>
                    <a:pt x="97" y="382"/>
                  </a:cubicBezTo>
                  <a:cubicBezTo>
                    <a:pt x="58" y="388"/>
                    <a:pt x="54" y="365"/>
                    <a:pt x="27" y="353"/>
                  </a:cubicBezTo>
                  <a:cubicBezTo>
                    <a:pt x="12" y="347"/>
                    <a:pt x="0" y="358"/>
                    <a:pt x="0" y="407"/>
                  </a:cubicBezTo>
                  <a:cubicBezTo>
                    <a:pt x="0" y="654"/>
                    <a:pt x="0" y="654"/>
                    <a:pt x="0" y="654"/>
                  </a:cubicBezTo>
                  <a:cubicBezTo>
                    <a:pt x="327" y="654"/>
                    <a:pt x="327" y="654"/>
                    <a:pt x="327" y="654"/>
                  </a:cubicBezTo>
                  <a:cubicBezTo>
                    <a:pt x="376" y="654"/>
                    <a:pt x="388" y="666"/>
                    <a:pt x="381" y="681"/>
                  </a:cubicBezTo>
                  <a:cubicBezTo>
                    <a:pt x="369" y="708"/>
                    <a:pt x="346" y="712"/>
                    <a:pt x="352" y="750"/>
                  </a:cubicBezTo>
                  <a:cubicBezTo>
                    <a:pt x="363" y="817"/>
                    <a:pt x="468" y="817"/>
                    <a:pt x="478" y="750"/>
                  </a:cubicBezTo>
                  <a:cubicBezTo>
                    <a:pt x="484" y="712"/>
                    <a:pt x="462" y="708"/>
                    <a:pt x="449" y="681"/>
                  </a:cubicBezTo>
                  <a:cubicBezTo>
                    <a:pt x="444" y="668"/>
                    <a:pt x="452" y="657"/>
                    <a:pt x="488" y="654"/>
                  </a:cubicBezTo>
                  <a:cubicBezTo>
                    <a:pt x="488" y="654"/>
                    <a:pt x="488" y="654"/>
                    <a:pt x="488" y="654"/>
                  </a:cubicBezTo>
                  <a:cubicBezTo>
                    <a:pt x="591" y="654"/>
                    <a:pt x="591" y="654"/>
                    <a:pt x="591" y="654"/>
                  </a:cubicBezTo>
                  <a:cubicBezTo>
                    <a:pt x="592" y="642"/>
                    <a:pt x="593" y="629"/>
                    <a:pt x="594" y="616"/>
                  </a:cubicBezTo>
                  <a:cubicBezTo>
                    <a:pt x="601" y="524"/>
                    <a:pt x="580" y="432"/>
                    <a:pt x="533" y="343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 flipH="1">
              <a:off x="4780874" y="2743430"/>
              <a:ext cx="1737647" cy="1067527"/>
            </a:xfrm>
            <a:custGeom>
              <a:avLst/>
              <a:gdLst>
                <a:gd name="" fmla="*/ 821 w 924"/>
                <a:gd name="" fmla="*/ 0 h 568"/>
                <a:gd name="" fmla="*/ 821 w 924"/>
                <a:gd name="" fmla="*/ 0 h 568"/>
                <a:gd name="" fmla="*/ 782 w 924"/>
                <a:gd name="" fmla="*/ 27 h 568"/>
                <a:gd name="" fmla="*/ 811 w 924"/>
                <a:gd name="" fmla="*/ 96 h 568"/>
                <a:gd name="" fmla="*/ 685 w 924"/>
                <a:gd name="" fmla="*/ 96 h 568"/>
                <a:gd name="" fmla="*/ 714 w 924"/>
                <a:gd name="" fmla="*/ 27 h 568"/>
                <a:gd name="" fmla="*/ 660 w 924"/>
                <a:gd name="" fmla="*/ 0 h 568"/>
                <a:gd name="" fmla="*/ 333 w 924"/>
                <a:gd name="" fmla="*/ 0 h 568"/>
                <a:gd name="" fmla="*/ 163 w 924"/>
                <a:gd name="" fmla="*/ 0 h 568"/>
                <a:gd name="" fmla="*/ 163 w 924"/>
                <a:gd name="" fmla="*/ 194 h 568"/>
                <a:gd name="" fmla="*/ 136 w 924"/>
                <a:gd name="" fmla="*/ 248 h 568"/>
                <a:gd name="" fmla="*/ 66 w 924"/>
                <a:gd name="" fmla="*/ 219 h 568"/>
                <a:gd name="" fmla="*/ 66 w 924"/>
                <a:gd name="" fmla="*/ 345 h 568"/>
                <a:gd name="" fmla="*/ 136 w 924"/>
                <a:gd name="" fmla="*/ 317 h 568"/>
                <a:gd name="" fmla="*/ 162 w 924"/>
                <a:gd name="" fmla="*/ 355 h 568"/>
                <a:gd name="" fmla="*/ 163 w 924"/>
                <a:gd name="" fmla="*/ 355 h 568"/>
                <a:gd name="" fmla="*/ 163 w 924"/>
                <a:gd name="" fmla="*/ 568 h 568"/>
                <a:gd name="" fmla="*/ 245 w 924"/>
                <a:gd name="" fmla="*/ 568 h 568"/>
                <a:gd name="" fmla="*/ 245 w 924"/>
                <a:gd name="" fmla="*/ 568 h 568"/>
                <a:gd name="" fmla="*/ 284 w 924"/>
                <a:gd name="" fmla="*/ 542 h 568"/>
                <a:gd name="" fmla="*/ 255 w 924"/>
                <a:gd name="" fmla="*/ 472 h 568"/>
                <a:gd name="" fmla="*/ 381 w 924"/>
                <a:gd name="" fmla="*/ 472 h 568"/>
                <a:gd name="" fmla="*/ 352 w 924"/>
                <a:gd name="" fmla="*/ 542 h 568"/>
                <a:gd name="" fmla="*/ 406 w 924"/>
                <a:gd name="" fmla="*/ 568 h 568"/>
                <a:gd name="" fmla="*/ 672 w 924"/>
                <a:gd name="" fmla="*/ 568 h 568"/>
                <a:gd name="" fmla="*/ 730 w 924"/>
                <a:gd name="" fmla="*/ 477 h 568"/>
                <a:gd name="" fmla="*/ 797 w 924"/>
                <a:gd name="" fmla="*/ 385 h 568"/>
                <a:gd name="" fmla="*/ 924 w 924"/>
                <a:gd name="" fmla="*/ 0 h 568"/>
                <a:gd name="" fmla="*/ 821 w 924"/>
                <a:gd name="" fmla="*/ 0 h 568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924" h="568">
                  <a:moveTo>
                    <a:pt x="821" y="0"/>
                  </a:moveTo>
                  <a:cubicBezTo>
                    <a:pt x="821" y="0"/>
                    <a:pt x="821" y="0"/>
                    <a:pt x="821" y="0"/>
                  </a:cubicBezTo>
                  <a:cubicBezTo>
                    <a:pt x="785" y="3"/>
                    <a:pt x="777" y="14"/>
                    <a:pt x="782" y="27"/>
                  </a:cubicBezTo>
                  <a:cubicBezTo>
                    <a:pt x="795" y="54"/>
                    <a:pt x="817" y="58"/>
                    <a:pt x="811" y="96"/>
                  </a:cubicBezTo>
                  <a:cubicBezTo>
                    <a:pt x="801" y="163"/>
                    <a:pt x="696" y="163"/>
                    <a:pt x="685" y="96"/>
                  </a:cubicBezTo>
                  <a:cubicBezTo>
                    <a:pt x="679" y="58"/>
                    <a:pt x="702" y="54"/>
                    <a:pt x="714" y="27"/>
                  </a:cubicBezTo>
                  <a:cubicBezTo>
                    <a:pt x="721" y="12"/>
                    <a:pt x="709" y="0"/>
                    <a:pt x="660" y="0"/>
                  </a:cubicBezTo>
                  <a:cubicBezTo>
                    <a:pt x="333" y="0"/>
                    <a:pt x="333" y="0"/>
                    <a:pt x="33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194"/>
                    <a:pt x="163" y="194"/>
                    <a:pt x="163" y="194"/>
                  </a:cubicBezTo>
                  <a:cubicBezTo>
                    <a:pt x="163" y="243"/>
                    <a:pt x="151" y="255"/>
                    <a:pt x="136" y="248"/>
                  </a:cubicBezTo>
                  <a:cubicBezTo>
                    <a:pt x="109" y="236"/>
                    <a:pt x="105" y="213"/>
                    <a:pt x="66" y="219"/>
                  </a:cubicBezTo>
                  <a:cubicBezTo>
                    <a:pt x="0" y="230"/>
                    <a:pt x="0" y="335"/>
                    <a:pt x="66" y="345"/>
                  </a:cubicBezTo>
                  <a:cubicBezTo>
                    <a:pt x="105" y="351"/>
                    <a:pt x="109" y="329"/>
                    <a:pt x="136" y="317"/>
                  </a:cubicBezTo>
                  <a:cubicBezTo>
                    <a:pt x="149" y="311"/>
                    <a:pt x="160" y="319"/>
                    <a:pt x="162" y="355"/>
                  </a:cubicBezTo>
                  <a:cubicBezTo>
                    <a:pt x="163" y="355"/>
                    <a:pt x="163" y="355"/>
                    <a:pt x="163" y="355"/>
                  </a:cubicBezTo>
                  <a:cubicBezTo>
                    <a:pt x="163" y="568"/>
                    <a:pt x="163" y="568"/>
                    <a:pt x="163" y="568"/>
                  </a:cubicBezTo>
                  <a:cubicBezTo>
                    <a:pt x="245" y="568"/>
                    <a:pt x="245" y="568"/>
                    <a:pt x="245" y="568"/>
                  </a:cubicBezTo>
                  <a:cubicBezTo>
                    <a:pt x="245" y="568"/>
                    <a:pt x="245" y="568"/>
                    <a:pt x="245" y="568"/>
                  </a:cubicBezTo>
                  <a:cubicBezTo>
                    <a:pt x="281" y="565"/>
                    <a:pt x="290" y="555"/>
                    <a:pt x="284" y="542"/>
                  </a:cubicBezTo>
                  <a:cubicBezTo>
                    <a:pt x="272" y="514"/>
                    <a:pt x="249" y="511"/>
                    <a:pt x="255" y="472"/>
                  </a:cubicBezTo>
                  <a:cubicBezTo>
                    <a:pt x="265" y="406"/>
                    <a:pt x="371" y="406"/>
                    <a:pt x="381" y="472"/>
                  </a:cubicBezTo>
                  <a:cubicBezTo>
                    <a:pt x="387" y="511"/>
                    <a:pt x="365" y="514"/>
                    <a:pt x="352" y="542"/>
                  </a:cubicBezTo>
                  <a:cubicBezTo>
                    <a:pt x="346" y="556"/>
                    <a:pt x="357" y="568"/>
                    <a:pt x="406" y="568"/>
                  </a:cubicBezTo>
                  <a:cubicBezTo>
                    <a:pt x="672" y="568"/>
                    <a:pt x="672" y="568"/>
                    <a:pt x="672" y="568"/>
                  </a:cubicBezTo>
                  <a:cubicBezTo>
                    <a:pt x="685" y="529"/>
                    <a:pt x="705" y="505"/>
                    <a:pt x="730" y="477"/>
                  </a:cubicBezTo>
                  <a:cubicBezTo>
                    <a:pt x="751" y="453"/>
                    <a:pt x="775" y="425"/>
                    <a:pt x="797" y="385"/>
                  </a:cubicBezTo>
                  <a:cubicBezTo>
                    <a:pt x="851" y="285"/>
                    <a:pt x="905" y="173"/>
                    <a:pt x="924" y="0"/>
                  </a:cubicBezTo>
                  <a:lnTo>
                    <a:pt x="821" y="0"/>
                  </a:lnTo>
                  <a:close/>
                </a:path>
              </a:pathLst>
            </a:custGeom>
            <a:solidFill>
              <a:srgbClr val="9A9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" name="Freeform 9"/>
            <p:cNvSpPr/>
            <p:nvPr/>
          </p:nvSpPr>
          <p:spPr bwMode="auto">
            <a:xfrm flipH="1">
              <a:off x="6212355" y="2437263"/>
              <a:ext cx="1248997" cy="1679860"/>
            </a:xfrm>
            <a:custGeom>
              <a:avLst/>
              <a:gdLst>
                <a:gd name="" fmla="*/ 567 w 664"/>
                <a:gd name="" fmla="*/ 382 h 894"/>
                <a:gd name="" fmla="*/ 637 w 664"/>
                <a:gd name="" fmla="*/ 411 h 894"/>
                <a:gd name="" fmla="*/ 664 w 664"/>
                <a:gd name="" fmla="*/ 357 h 894"/>
                <a:gd name="" fmla="*/ 664 w 664"/>
                <a:gd name="" fmla="*/ 163 h 894"/>
                <a:gd name="" fmla="*/ 447 w 664"/>
                <a:gd name="" fmla="*/ 163 h 894"/>
                <a:gd name="" fmla="*/ 393 w 664"/>
                <a:gd name="" fmla="*/ 136 h 894"/>
                <a:gd name="" fmla="*/ 422 w 664"/>
                <a:gd name="" fmla="*/ 67 h 894"/>
                <a:gd name="" fmla="*/ 296 w 664"/>
                <a:gd name="" fmla="*/ 67 h 894"/>
                <a:gd name="" fmla="*/ 325 w 664"/>
                <a:gd name="" fmla="*/ 136 h 894"/>
                <a:gd name="" fmla="*/ 286 w 664"/>
                <a:gd name="" fmla="*/ 163 h 894"/>
                <a:gd name="" fmla="*/ 286 w 664"/>
                <a:gd name="" fmla="*/ 163 h 894"/>
                <a:gd name="" fmla="*/ 111 w 664"/>
                <a:gd name="" fmla="*/ 163 h 894"/>
                <a:gd name="" fmla="*/ 130 w 664"/>
                <a:gd name="" fmla="*/ 225 h 894"/>
                <a:gd name="" fmla="*/ 135 w 664"/>
                <a:gd name="" fmla="*/ 285 h 894"/>
                <a:gd name="" fmla="*/ 29 w 664"/>
                <a:gd name="" fmla="*/ 465 h 894"/>
                <a:gd name="" fmla="*/ 14 w 664"/>
                <a:gd name="" fmla="*/ 558 h 894"/>
                <a:gd name="" fmla="*/ 65 w 664"/>
                <a:gd name="" fmla="*/ 598 h 894"/>
                <a:gd name="" fmla="*/ 132 w 664"/>
                <a:gd name="" fmla="*/ 632 h 894"/>
                <a:gd name="" fmla="*/ 123 w 664"/>
                <a:gd name="" fmla="*/ 658 h 894"/>
                <a:gd name="" fmla="*/ 125 w 664"/>
                <a:gd name="" fmla="*/ 731 h 894"/>
                <a:gd name="" fmla="*/ 272 w 664"/>
                <a:gd name="" fmla="*/ 731 h 894"/>
                <a:gd name="" fmla="*/ 327 w 664"/>
                <a:gd name="" fmla="*/ 758 h 894"/>
                <a:gd name="" fmla="*/ 298 w 664"/>
                <a:gd name="" fmla="*/ 828 h 894"/>
                <a:gd name="" fmla="*/ 424 w 664"/>
                <a:gd name="" fmla="*/ 828 h 894"/>
                <a:gd name="" fmla="*/ 395 w 664"/>
                <a:gd name="" fmla="*/ 758 h 894"/>
                <a:gd name="" fmla="*/ 433 w 664"/>
                <a:gd name="" fmla="*/ 732 h 894"/>
                <a:gd name="" fmla="*/ 433 w 664"/>
                <a:gd name="" fmla="*/ 731 h 894"/>
                <a:gd name="" fmla="*/ 664 w 664"/>
                <a:gd name="" fmla="*/ 731 h 894"/>
                <a:gd name="" fmla="*/ 664 w 664"/>
                <a:gd name="" fmla="*/ 518 h 894"/>
                <a:gd name="" fmla="*/ 663 w 664"/>
                <a:gd name="" fmla="*/ 518 h 894"/>
                <a:gd name="" fmla="*/ 637 w 664"/>
                <a:gd name="" fmla="*/ 480 h 894"/>
                <a:gd name="" fmla="*/ 567 w 664"/>
                <a:gd name="" fmla="*/ 508 h 894"/>
                <a:gd name="" fmla="*/ 567 w 664"/>
                <a:gd name="" fmla="*/ 382 h 894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664" h="894">
                  <a:moveTo>
                    <a:pt x="567" y="382"/>
                  </a:moveTo>
                  <a:cubicBezTo>
                    <a:pt x="606" y="376"/>
                    <a:pt x="610" y="399"/>
                    <a:pt x="637" y="411"/>
                  </a:cubicBezTo>
                  <a:cubicBezTo>
                    <a:pt x="652" y="418"/>
                    <a:pt x="664" y="406"/>
                    <a:pt x="664" y="357"/>
                  </a:cubicBezTo>
                  <a:cubicBezTo>
                    <a:pt x="664" y="163"/>
                    <a:pt x="664" y="163"/>
                    <a:pt x="664" y="163"/>
                  </a:cubicBezTo>
                  <a:cubicBezTo>
                    <a:pt x="447" y="163"/>
                    <a:pt x="447" y="163"/>
                    <a:pt x="447" y="163"/>
                  </a:cubicBezTo>
                  <a:cubicBezTo>
                    <a:pt x="398" y="163"/>
                    <a:pt x="387" y="151"/>
                    <a:pt x="393" y="136"/>
                  </a:cubicBezTo>
                  <a:cubicBezTo>
                    <a:pt x="406" y="109"/>
                    <a:pt x="428" y="105"/>
                    <a:pt x="422" y="67"/>
                  </a:cubicBezTo>
                  <a:cubicBezTo>
                    <a:pt x="412" y="0"/>
                    <a:pt x="306" y="0"/>
                    <a:pt x="296" y="67"/>
                  </a:cubicBezTo>
                  <a:cubicBezTo>
                    <a:pt x="290" y="105"/>
                    <a:pt x="313" y="109"/>
                    <a:pt x="325" y="136"/>
                  </a:cubicBezTo>
                  <a:cubicBezTo>
                    <a:pt x="331" y="149"/>
                    <a:pt x="322" y="160"/>
                    <a:pt x="286" y="163"/>
                  </a:cubicBezTo>
                  <a:cubicBezTo>
                    <a:pt x="286" y="163"/>
                    <a:pt x="286" y="163"/>
                    <a:pt x="286" y="163"/>
                  </a:cubicBezTo>
                  <a:cubicBezTo>
                    <a:pt x="111" y="163"/>
                    <a:pt x="111" y="163"/>
                    <a:pt x="111" y="163"/>
                  </a:cubicBezTo>
                  <a:cubicBezTo>
                    <a:pt x="111" y="192"/>
                    <a:pt x="116" y="212"/>
                    <a:pt x="130" y="225"/>
                  </a:cubicBezTo>
                  <a:cubicBezTo>
                    <a:pt x="150" y="245"/>
                    <a:pt x="151" y="263"/>
                    <a:pt x="135" y="285"/>
                  </a:cubicBezTo>
                  <a:cubicBezTo>
                    <a:pt x="98" y="338"/>
                    <a:pt x="43" y="437"/>
                    <a:pt x="29" y="465"/>
                  </a:cubicBezTo>
                  <a:cubicBezTo>
                    <a:pt x="19" y="486"/>
                    <a:pt x="0" y="524"/>
                    <a:pt x="14" y="558"/>
                  </a:cubicBezTo>
                  <a:cubicBezTo>
                    <a:pt x="20" y="571"/>
                    <a:pt x="34" y="589"/>
                    <a:pt x="65" y="598"/>
                  </a:cubicBezTo>
                  <a:cubicBezTo>
                    <a:pt x="132" y="619"/>
                    <a:pt x="132" y="631"/>
                    <a:pt x="132" y="632"/>
                  </a:cubicBezTo>
                  <a:cubicBezTo>
                    <a:pt x="130" y="642"/>
                    <a:pt x="126" y="650"/>
                    <a:pt x="123" y="658"/>
                  </a:cubicBezTo>
                  <a:cubicBezTo>
                    <a:pt x="115" y="677"/>
                    <a:pt x="105" y="704"/>
                    <a:pt x="125" y="731"/>
                  </a:cubicBezTo>
                  <a:cubicBezTo>
                    <a:pt x="272" y="731"/>
                    <a:pt x="272" y="731"/>
                    <a:pt x="272" y="731"/>
                  </a:cubicBezTo>
                  <a:cubicBezTo>
                    <a:pt x="322" y="731"/>
                    <a:pt x="333" y="743"/>
                    <a:pt x="327" y="758"/>
                  </a:cubicBezTo>
                  <a:cubicBezTo>
                    <a:pt x="314" y="785"/>
                    <a:pt x="292" y="789"/>
                    <a:pt x="298" y="828"/>
                  </a:cubicBezTo>
                  <a:cubicBezTo>
                    <a:pt x="308" y="894"/>
                    <a:pt x="413" y="894"/>
                    <a:pt x="424" y="828"/>
                  </a:cubicBezTo>
                  <a:cubicBezTo>
                    <a:pt x="430" y="789"/>
                    <a:pt x="407" y="785"/>
                    <a:pt x="395" y="758"/>
                  </a:cubicBezTo>
                  <a:cubicBezTo>
                    <a:pt x="389" y="745"/>
                    <a:pt x="398" y="734"/>
                    <a:pt x="433" y="732"/>
                  </a:cubicBezTo>
                  <a:cubicBezTo>
                    <a:pt x="433" y="731"/>
                    <a:pt x="433" y="731"/>
                    <a:pt x="433" y="731"/>
                  </a:cubicBezTo>
                  <a:cubicBezTo>
                    <a:pt x="664" y="731"/>
                    <a:pt x="664" y="731"/>
                    <a:pt x="664" y="731"/>
                  </a:cubicBezTo>
                  <a:cubicBezTo>
                    <a:pt x="664" y="518"/>
                    <a:pt x="664" y="518"/>
                    <a:pt x="664" y="518"/>
                  </a:cubicBezTo>
                  <a:cubicBezTo>
                    <a:pt x="663" y="518"/>
                    <a:pt x="663" y="518"/>
                    <a:pt x="663" y="518"/>
                  </a:cubicBezTo>
                  <a:cubicBezTo>
                    <a:pt x="661" y="482"/>
                    <a:pt x="650" y="474"/>
                    <a:pt x="637" y="480"/>
                  </a:cubicBezTo>
                  <a:cubicBezTo>
                    <a:pt x="610" y="492"/>
                    <a:pt x="606" y="514"/>
                    <a:pt x="567" y="508"/>
                  </a:cubicBezTo>
                  <a:cubicBezTo>
                    <a:pt x="501" y="498"/>
                    <a:pt x="501" y="393"/>
                    <a:pt x="567" y="38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3" name="任意多边形 12"/>
            <p:cNvSpPr>
              <a:spLocks noChangeArrowheads="1"/>
            </p:cNvSpPr>
            <p:nvPr/>
          </p:nvSpPr>
          <p:spPr bwMode="auto">
            <a:xfrm>
              <a:off x="4869552" y="4213116"/>
              <a:ext cx="1896166" cy="1037355"/>
            </a:xfrm>
            <a:custGeom>
              <a:avLst/>
              <a:gdLst>
                <a:gd name="" fmla="*/ 373676 w 1896166"/>
                <a:gd name="" fmla="*/ 0 h 1037355"/>
                <a:gd name="" fmla="*/ 1589957 w 1896166"/>
                <a:gd name="" fmla="*/ 307147 h 1037355"/>
                <a:gd name="" fmla="*/ 1578549 w 1896166"/>
                <a:gd name="" fmla="*/ 338508 h 1037355"/>
                <a:gd name="" fmla="*/ 1558743 w 1896166"/>
                <a:gd name="" fmla="*/ 379114 h 1037355"/>
                <a:gd name="" fmla="*/ 1539937 w 1896166"/>
                <a:gd name="" fmla="*/ 495700 h 1037355"/>
                <a:gd name="" fmla="*/ 1571908 w 1896166"/>
                <a:gd name="" fmla="*/ 587841 h 1037355"/>
                <a:gd name="" fmla="*/ 1411315 w 1896166"/>
                <a:gd name="" fmla="*/ 587841 h 1037355"/>
                <a:gd name="" fmla="*/ 1584688 w 1896166"/>
                <a:gd name="" fmla="*/ 627283 h 1037355"/>
                <a:gd name="" fmla="*/ 1584688 w 1896166"/>
                <a:gd name="" fmla="*/ 578937 h 1037355"/>
                <a:gd name="" fmla="*/ 1896166 w 1896166"/>
                <a:gd name="" fmla="*/ 1037355 h 1037355"/>
                <a:gd name="" fmla="*/ 0 w 1896166"/>
                <a:gd name="" fmla="*/ 1037355 h 1037355"/>
                <a:gd name="" fmla="*/ 248327 w 1896166"/>
                <a:gd name="" fmla="*/ 323267 h 1037355"/>
                <a:gd name="" fmla="*/ 263459 w 1896166"/>
                <a:gd name="" fmla="*/ 326710 h 1037355"/>
                <a:gd name="" fmla="*/ 330433 w 1896166"/>
                <a:gd name="" fmla="*/ 114671 h 1037355"/>
                <a:gd name="" fmla="*/ 331704 w 1896166"/>
                <a:gd name="" fmla="*/ 111939 h 1037355"/>
                <a:gd name="" fmla="*/ 363124 w 1896166"/>
                <a:gd name="" fmla="*/ 33114 h 1037355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" t="" r="" b=""/>
              <a:pathLst>
                <a:path w="1896166" h="1037355">
                  <a:moveTo>
                    <a:pt x="373676" y="0"/>
                  </a:moveTo>
                  <a:lnTo>
                    <a:pt x="1589957" y="307147"/>
                  </a:lnTo>
                  <a:lnTo>
                    <a:pt x="1578549" y="338508"/>
                  </a:lnTo>
                  <a:cubicBezTo>
                    <a:pt x="1572025" y="354316"/>
                    <a:pt x="1565325" y="368302"/>
                    <a:pt x="1558743" y="379114"/>
                  </a:cubicBezTo>
                  <a:cubicBezTo>
                    <a:pt x="1538056" y="412962"/>
                    <a:pt x="1530534" y="458092"/>
                    <a:pt x="1539937" y="495700"/>
                  </a:cubicBezTo>
                  <a:cubicBezTo>
                    <a:pt x="1547460" y="522027"/>
                    <a:pt x="1560624" y="557755"/>
                    <a:pt x="1571908" y="587841"/>
                  </a:cubicBezTo>
                  <a:lnTo>
                    <a:pt x="1411315" y="587841"/>
                  </a:lnTo>
                  <a:lnTo>
                    <a:pt x="1584688" y="627283"/>
                  </a:lnTo>
                  <a:lnTo>
                    <a:pt x="1584688" y="578937"/>
                  </a:lnTo>
                  <a:lnTo>
                    <a:pt x="1896166" y="1037355"/>
                  </a:lnTo>
                  <a:lnTo>
                    <a:pt x="0" y="1037355"/>
                  </a:lnTo>
                  <a:lnTo>
                    <a:pt x="248327" y="323267"/>
                  </a:lnTo>
                  <a:lnTo>
                    <a:pt x="263459" y="326710"/>
                  </a:lnTo>
                  <a:lnTo>
                    <a:pt x="330433" y="114671"/>
                  </a:lnTo>
                  <a:lnTo>
                    <a:pt x="331704" y="111939"/>
                  </a:lnTo>
                  <a:cubicBezTo>
                    <a:pt x="342467" y="87177"/>
                    <a:pt x="353133" y="60734"/>
                    <a:pt x="363124" y="3311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4" name="Freeform 144"/>
            <p:cNvSpPr/>
            <p:nvPr/>
          </p:nvSpPr>
          <p:spPr bwMode="auto">
            <a:xfrm flipH="1">
              <a:off x="5177002" y="4212287"/>
              <a:ext cx="43244" cy="116314"/>
            </a:xfrm>
            <a:custGeom>
              <a:avLst/>
              <a:gdLst>
                <a:gd name="" fmla="*/ 9880 w 65675"/>
                <a:gd name="" fmla="*/ 0 h 176648"/>
                <a:gd name="" fmla="*/ 0 w 65675"/>
                <a:gd name="" fmla="*/ 2495 h 176648"/>
                <a:gd name="" fmla="*/ 16026 w 65675"/>
                <a:gd name="" fmla="*/ 52787 h 176648"/>
                <a:gd name="" fmla="*/ 63744 w 65675"/>
                <a:gd name="" fmla="*/ 172499 h 176648"/>
                <a:gd name="" fmla="*/ 65675 w 65675"/>
                <a:gd name="" fmla="*/ 176648 h 176648"/>
                <a:gd name="" fmla="*/ 9880 w 65675"/>
                <a:gd name="" fmla="*/ 0 h 176648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" t="" r="" b=""/>
              <a:pathLst>
                <a:path w="65675" h="176648">
                  <a:moveTo>
                    <a:pt x="9880" y="0"/>
                  </a:moveTo>
                  <a:lnTo>
                    <a:pt x="0" y="2495"/>
                  </a:lnTo>
                  <a:lnTo>
                    <a:pt x="16026" y="52787"/>
                  </a:lnTo>
                  <a:cubicBezTo>
                    <a:pt x="31199" y="94733"/>
                    <a:pt x="47399" y="134893"/>
                    <a:pt x="63744" y="172499"/>
                  </a:cubicBezTo>
                  <a:lnTo>
                    <a:pt x="65675" y="176648"/>
                  </a:lnTo>
                  <a:lnTo>
                    <a:pt x="988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5374" name="TextBox 148"/>
            <p:cNvSpPr txBox="1"/>
            <p:nvPr/>
          </p:nvSpPr>
          <p:spPr>
            <a:xfrm flipH="1">
              <a:off x="6206162" y="2007626"/>
              <a:ext cx="428743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02</a:t>
              </a:r>
              <a:endPara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375" name="TextBox 149"/>
            <p:cNvSpPr txBox="1"/>
            <p:nvPr/>
          </p:nvSpPr>
          <p:spPr>
            <a:xfrm flipH="1">
              <a:off x="6025084" y="3811324"/>
              <a:ext cx="428743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05</a:t>
              </a:r>
              <a:endPara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376" name="TextBox 150"/>
            <p:cNvSpPr txBox="1"/>
            <p:nvPr/>
          </p:nvSpPr>
          <p:spPr>
            <a:xfrm flipH="1">
              <a:off x="6649726" y="3136479"/>
              <a:ext cx="428743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04</a:t>
              </a:r>
              <a:endPara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377" name="TextBox 151"/>
            <p:cNvSpPr txBox="1"/>
            <p:nvPr/>
          </p:nvSpPr>
          <p:spPr>
            <a:xfrm flipH="1">
              <a:off x="5473865" y="3014524"/>
              <a:ext cx="428743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03</a:t>
              </a:r>
              <a:endPara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378" name="TextBox 152"/>
            <p:cNvSpPr txBox="1"/>
            <p:nvPr/>
          </p:nvSpPr>
          <p:spPr>
            <a:xfrm flipH="1">
              <a:off x="5094094" y="2071495"/>
              <a:ext cx="527709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01</a:t>
              </a:r>
              <a:endPara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065963" y="1563688"/>
            <a:ext cx="3567112" cy="1084262"/>
            <a:chOff x="7065880" y="1564379"/>
            <a:chExt cx="3567764" cy="1084016"/>
          </a:xfrm>
        </p:grpSpPr>
        <p:sp>
          <p:nvSpPr>
            <p:cNvPr id="15380" name="Shape 3958"/>
            <p:cNvSpPr/>
            <p:nvPr/>
          </p:nvSpPr>
          <p:spPr>
            <a:xfrm rot="2293492" flipH="1">
              <a:off x="7065880" y="1564379"/>
              <a:ext cx="918673" cy="1084016"/>
            </a:xfrm>
            <a:custGeom>
              <a:avLst/>
              <a:gdLst/>
              <a:ahLst/>
              <a:cxnLst>
                <a:cxn ang="0">
                  <a:pos x="459337" y="542008"/>
                </a:cxn>
                <a:cxn ang="5898240">
                  <a:pos x="459337" y="542008"/>
                </a:cxn>
                <a:cxn ang="11796480">
                  <a:pos x="459337" y="542008"/>
                </a:cxn>
                <a:cxn ang="17694720">
                  <a:pos x="459337" y="542008"/>
                </a:cxn>
              </a:cxnLst>
              <a:pathLst>
                <a:path w="21600" h="21600">
                  <a:moveTo>
                    <a:pt x="21600" y="21600"/>
                  </a:moveTo>
                  <a:cubicBezTo>
                    <a:pt x="20214" y="9302"/>
                    <a:pt x="13014" y="2102"/>
                    <a:pt x="0" y="0"/>
                  </a:cubicBezTo>
                </a:path>
              </a:pathLst>
            </a:custGeom>
            <a:noFill/>
            <a:ln w="6350" cap="flat" cmpd="sng">
              <a:solidFill>
                <a:srgbClr val="ADBACA"/>
              </a:solidFill>
              <a:prstDash val="solid"/>
              <a:miter lim="400000"/>
              <a:headEnd type="oval" w="med" len="med"/>
              <a:tailEnd type="triangle" w="med" len="med"/>
            </a:ln>
          </p:spPr>
          <p:txBody>
            <a:bodyPr/>
            <a:p>
              <a:endParaRPr lang="es-ES" altLang="en-US"/>
            </a:p>
          </p:txBody>
        </p:sp>
        <p:sp>
          <p:nvSpPr>
            <p:cNvPr id="15381" name="TextBox 13"/>
            <p:cNvSpPr txBox="1"/>
            <p:nvPr/>
          </p:nvSpPr>
          <p:spPr>
            <a:xfrm>
              <a:off x="8295564" y="1825274"/>
              <a:ext cx="2338080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382" name="TextBox 13"/>
            <p:cNvSpPr txBox="1"/>
            <p:nvPr/>
          </p:nvSpPr>
          <p:spPr>
            <a:xfrm>
              <a:off x="8299645" y="2111179"/>
              <a:ext cx="2333999" cy="36885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242175" y="3235325"/>
            <a:ext cx="3317875" cy="654050"/>
            <a:chOff x="7242675" y="3234674"/>
            <a:chExt cx="3316839" cy="655510"/>
          </a:xfrm>
        </p:grpSpPr>
        <p:sp>
          <p:nvSpPr>
            <p:cNvPr id="15384" name="Shape 3962"/>
            <p:cNvSpPr/>
            <p:nvPr/>
          </p:nvSpPr>
          <p:spPr>
            <a:xfrm rot="-10291285" flipH="1">
              <a:off x="7242675" y="3300904"/>
              <a:ext cx="909772" cy="153452"/>
            </a:xfrm>
            <a:custGeom>
              <a:avLst/>
              <a:gdLst/>
              <a:ahLst/>
              <a:cxnLst>
                <a:cxn ang="0">
                  <a:pos x="454886" y="76726"/>
                </a:cxn>
                <a:cxn ang="5898240">
                  <a:pos x="454886" y="76726"/>
                </a:cxn>
                <a:cxn ang="11796480">
                  <a:pos x="454886" y="76726"/>
                </a:cxn>
                <a:cxn ang="17694720">
                  <a:pos x="454886" y="76726"/>
                </a:cxn>
              </a:cxnLst>
              <a:pathLst>
                <a:path w="21600" h="18160">
                  <a:moveTo>
                    <a:pt x="0" y="0"/>
                  </a:moveTo>
                  <a:cubicBezTo>
                    <a:pt x="6439" y="16259"/>
                    <a:pt x="13639" y="21600"/>
                    <a:pt x="21600" y="16023"/>
                  </a:cubicBezTo>
                </a:path>
              </a:pathLst>
            </a:custGeom>
            <a:noFill/>
            <a:ln w="6350" cap="flat" cmpd="sng">
              <a:solidFill>
                <a:srgbClr val="ADBACA"/>
              </a:solidFill>
              <a:prstDash val="solid"/>
              <a:miter lim="400000"/>
              <a:headEnd type="oval" w="med" len="med"/>
              <a:tailEnd type="triangle" w="med" len="med"/>
            </a:ln>
          </p:spPr>
          <p:txBody>
            <a:bodyPr/>
            <a:p>
              <a:endParaRPr lang="es-ES" altLang="en-US"/>
            </a:p>
          </p:txBody>
        </p:sp>
        <p:sp>
          <p:nvSpPr>
            <p:cNvPr id="15385" name="TextBox 13"/>
            <p:cNvSpPr txBox="1"/>
            <p:nvPr/>
          </p:nvSpPr>
          <p:spPr>
            <a:xfrm>
              <a:off x="8221434" y="3234674"/>
              <a:ext cx="2338080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386" name="TextBox 13"/>
            <p:cNvSpPr txBox="1"/>
            <p:nvPr/>
          </p:nvSpPr>
          <p:spPr>
            <a:xfrm>
              <a:off x="8225515" y="3520579"/>
              <a:ext cx="2333999" cy="3696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271588" y="1563688"/>
            <a:ext cx="3652837" cy="1084262"/>
            <a:chOff x="1271855" y="1564379"/>
            <a:chExt cx="3653307" cy="1084016"/>
          </a:xfrm>
        </p:grpSpPr>
        <p:sp>
          <p:nvSpPr>
            <p:cNvPr id="15388" name="Shape 3958"/>
            <p:cNvSpPr/>
            <p:nvPr/>
          </p:nvSpPr>
          <p:spPr>
            <a:xfrm rot="-2293492">
              <a:off x="4006489" y="1564379"/>
              <a:ext cx="918673" cy="1084016"/>
            </a:xfrm>
            <a:custGeom>
              <a:avLst/>
              <a:gdLst/>
              <a:ahLst/>
              <a:cxnLst>
                <a:cxn ang="0">
                  <a:pos x="459337" y="542008"/>
                </a:cxn>
                <a:cxn ang="5898240">
                  <a:pos x="459337" y="542008"/>
                </a:cxn>
                <a:cxn ang="11796480">
                  <a:pos x="459337" y="542008"/>
                </a:cxn>
                <a:cxn ang="17694720">
                  <a:pos x="459337" y="542008"/>
                </a:cxn>
              </a:cxnLst>
              <a:pathLst>
                <a:path w="21600" h="21600">
                  <a:moveTo>
                    <a:pt x="21600" y="21600"/>
                  </a:moveTo>
                  <a:cubicBezTo>
                    <a:pt x="20214" y="9302"/>
                    <a:pt x="13014" y="2102"/>
                    <a:pt x="0" y="0"/>
                  </a:cubicBezTo>
                </a:path>
              </a:pathLst>
            </a:custGeom>
            <a:noFill/>
            <a:ln w="6350" cap="flat" cmpd="sng">
              <a:solidFill>
                <a:srgbClr val="ADBACA"/>
              </a:solidFill>
              <a:prstDash val="solid"/>
              <a:miter lim="400000"/>
              <a:headEnd type="oval" w="med" len="med"/>
              <a:tailEnd type="triangle" w="med" len="med"/>
            </a:ln>
          </p:spPr>
          <p:txBody>
            <a:bodyPr/>
            <a:p>
              <a:endParaRPr lang="es-ES" altLang="en-US"/>
            </a:p>
          </p:txBody>
        </p:sp>
        <p:sp>
          <p:nvSpPr>
            <p:cNvPr id="15389" name="TextBox 13"/>
            <p:cNvSpPr txBox="1"/>
            <p:nvPr/>
          </p:nvSpPr>
          <p:spPr>
            <a:xfrm>
              <a:off x="1271855" y="1825274"/>
              <a:ext cx="2338080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390" name="TextBox 13"/>
            <p:cNvSpPr txBox="1"/>
            <p:nvPr/>
          </p:nvSpPr>
          <p:spPr>
            <a:xfrm>
              <a:off x="1275936" y="2111179"/>
              <a:ext cx="2333999" cy="36885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r" defTabSz="1216025">
                <a:spcBef>
                  <a:spcPct val="20000"/>
                </a:spcBef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831975" y="3416300"/>
            <a:ext cx="3386138" cy="655638"/>
            <a:chOff x="1832113" y="3416614"/>
            <a:chExt cx="3385399" cy="654614"/>
          </a:xfrm>
        </p:grpSpPr>
        <p:sp>
          <p:nvSpPr>
            <p:cNvPr id="15392" name="Shape 3962"/>
            <p:cNvSpPr/>
            <p:nvPr/>
          </p:nvSpPr>
          <p:spPr>
            <a:xfrm rot="10291285">
              <a:off x="4307740" y="3475716"/>
              <a:ext cx="909772" cy="153452"/>
            </a:xfrm>
            <a:custGeom>
              <a:avLst/>
              <a:gdLst/>
              <a:ahLst/>
              <a:cxnLst>
                <a:cxn ang="0">
                  <a:pos x="454886" y="76726"/>
                </a:cxn>
                <a:cxn ang="5898240">
                  <a:pos x="454886" y="76726"/>
                </a:cxn>
                <a:cxn ang="11796480">
                  <a:pos x="454886" y="76726"/>
                </a:cxn>
                <a:cxn ang="17694720">
                  <a:pos x="454886" y="76726"/>
                </a:cxn>
              </a:cxnLst>
              <a:pathLst>
                <a:path w="21600" h="18160">
                  <a:moveTo>
                    <a:pt x="0" y="0"/>
                  </a:moveTo>
                  <a:cubicBezTo>
                    <a:pt x="6439" y="16259"/>
                    <a:pt x="13639" y="21600"/>
                    <a:pt x="21600" y="16023"/>
                  </a:cubicBezTo>
                </a:path>
              </a:pathLst>
            </a:custGeom>
            <a:noFill/>
            <a:ln w="6350" cap="flat" cmpd="sng">
              <a:solidFill>
                <a:srgbClr val="ADBACA"/>
              </a:solidFill>
              <a:prstDash val="solid"/>
              <a:miter lim="400000"/>
              <a:headEnd type="oval" w="med" len="med"/>
              <a:tailEnd type="triangle" w="med" len="med"/>
            </a:ln>
          </p:spPr>
          <p:txBody>
            <a:bodyPr/>
            <a:p>
              <a:endParaRPr lang="es-ES" altLang="en-US"/>
            </a:p>
          </p:txBody>
        </p:sp>
        <p:sp>
          <p:nvSpPr>
            <p:cNvPr id="15393" name="TextBox 13"/>
            <p:cNvSpPr txBox="1"/>
            <p:nvPr/>
          </p:nvSpPr>
          <p:spPr>
            <a:xfrm>
              <a:off x="1832113" y="3416614"/>
              <a:ext cx="2338080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394" name="TextBox 13"/>
            <p:cNvSpPr txBox="1"/>
            <p:nvPr/>
          </p:nvSpPr>
          <p:spPr>
            <a:xfrm>
              <a:off x="1836194" y="3702519"/>
              <a:ext cx="2333999" cy="36870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r" defTabSz="1216025">
                <a:spcBef>
                  <a:spcPct val="20000"/>
                </a:spcBef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838950" y="4348163"/>
            <a:ext cx="3322638" cy="758825"/>
            <a:chOff x="6839518" y="4348768"/>
            <a:chExt cx="3321448" cy="757670"/>
          </a:xfrm>
        </p:grpSpPr>
        <p:sp>
          <p:nvSpPr>
            <p:cNvPr id="15396" name="Shape 3962"/>
            <p:cNvSpPr/>
            <p:nvPr/>
          </p:nvSpPr>
          <p:spPr>
            <a:xfrm rot="1218397">
              <a:off x="6839518" y="4348768"/>
              <a:ext cx="909772" cy="153452"/>
            </a:xfrm>
            <a:custGeom>
              <a:avLst/>
              <a:gdLst/>
              <a:ahLst/>
              <a:cxnLst>
                <a:cxn ang="0">
                  <a:pos x="454886" y="76726"/>
                </a:cxn>
                <a:cxn ang="5898240">
                  <a:pos x="454886" y="76726"/>
                </a:cxn>
                <a:cxn ang="11796480">
                  <a:pos x="454886" y="76726"/>
                </a:cxn>
                <a:cxn ang="17694720">
                  <a:pos x="454886" y="76726"/>
                </a:cxn>
              </a:cxnLst>
              <a:pathLst>
                <a:path w="21600" h="18160">
                  <a:moveTo>
                    <a:pt x="0" y="0"/>
                  </a:moveTo>
                  <a:cubicBezTo>
                    <a:pt x="6439" y="16259"/>
                    <a:pt x="13639" y="21600"/>
                    <a:pt x="21600" y="16023"/>
                  </a:cubicBezTo>
                </a:path>
              </a:pathLst>
            </a:custGeom>
            <a:noFill/>
            <a:ln w="6350" cap="flat" cmpd="sng">
              <a:solidFill>
                <a:srgbClr val="ADBACA"/>
              </a:solidFill>
              <a:prstDash val="solid"/>
              <a:miter lim="400000"/>
              <a:headEnd type="oval" w="med" len="med"/>
              <a:tailEnd type="triangle" w="med" len="med"/>
            </a:ln>
          </p:spPr>
          <p:txBody>
            <a:bodyPr/>
            <a:p>
              <a:endParaRPr lang="es-ES" altLang="en-US"/>
            </a:p>
          </p:txBody>
        </p:sp>
        <p:sp>
          <p:nvSpPr>
            <p:cNvPr id="15397" name="TextBox 13"/>
            <p:cNvSpPr txBox="1"/>
            <p:nvPr/>
          </p:nvSpPr>
          <p:spPr>
            <a:xfrm>
              <a:off x="7822886" y="4451846"/>
              <a:ext cx="2338080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398" name="TextBox 13"/>
            <p:cNvSpPr txBox="1"/>
            <p:nvPr/>
          </p:nvSpPr>
          <p:spPr>
            <a:xfrm>
              <a:off x="7826967" y="4737751"/>
              <a:ext cx="2333999" cy="3686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1482725" y="5494338"/>
            <a:ext cx="9513888" cy="5159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According to your need to draw the text box size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Please read the instructions and more work at the end of the manual template.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5" name="图片 1"/>
          <p:cNvPicPr>
            <a:picLocks noChangeAspect="1"/>
          </p:cNvPicPr>
          <p:nvPr/>
        </p:nvPicPr>
        <p:blipFill>
          <a:blip r:embed="rId1"/>
          <a:srcRect b="10069"/>
          <a:stretch>
            <a:fillRect/>
          </a:stretch>
        </p:blipFill>
        <p:spPr>
          <a:xfrm>
            <a:off x="-9525" y="-15875"/>
            <a:ext cx="122015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3175" y="-15875"/>
            <a:ext cx="12201525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超细黑简体" pitchFamily="2" charset="-122"/>
              <a:ea typeface="方正兰亭超细黑简体" pitchFamily="2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98438" y="198438"/>
            <a:ext cx="11780838" cy="64468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172244" y="472281"/>
            <a:ext cx="733425" cy="430213"/>
          </a:xfrm>
          <a:prstGeom prst="triangle">
            <a:avLst>
              <a:gd name="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9" name="文本框 5"/>
          <p:cNvSpPr txBox="1"/>
          <p:nvPr/>
        </p:nvSpPr>
        <p:spPr>
          <a:xfrm>
            <a:off x="381000" y="506413"/>
            <a:ext cx="6386513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 HERE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61108" y="875698"/>
            <a:ext cx="1532797" cy="5610457"/>
            <a:chOff x="5261108" y="875698"/>
            <a:chExt cx="1532797" cy="5610457"/>
          </a:xfrm>
          <a:solidFill>
            <a:srgbClr val="FFC000"/>
          </a:solidFill>
        </p:grpSpPr>
        <p:sp>
          <p:nvSpPr>
            <p:cNvPr id="8" name="Freeform 13"/>
            <p:cNvSpPr/>
            <p:nvPr/>
          </p:nvSpPr>
          <p:spPr bwMode="auto">
            <a:xfrm>
              <a:off x="5374283" y="1563615"/>
              <a:ext cx="1419622" cy="4922540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44" y="41"/>
                </a:cxn>
                <a:cxn ang="0">
                  <a:pos x="140" y="85"/>
                </a:cxn>
                <a:cxn ang="0">
                  <a:pos x="136" y="92"/>
                </a:cxn>
                <a:cxn ang="0">
                  <a:pos x="131" y="113"/>
                </a:cxn>
                <a:cxn ang="0">
                  <a:pos x="124" y="124"/>
                </a:cxn>
                <a:cxn ang="0">
                  <a:pos x="132" y="139"/>
                </a:cxn>
                <a:cxn ang="0">
                  <a:pos x="168" y="154"/>
                </a:cxn>
                <a:cxn ang="0">
                  <a:pos x="194" y="179"/>
                </a:cxn>
                <a:cxn ang="0">
                  <a:pos x="220" y="221"/>
                </a:cxn>
                <a:cxn ang="0">
                  <a:pos x="242" y="268"/>
                </a:cxn>
                <a:cxn ang="0">
                  <a:pos x="200" y="292"/>
                </a:cxn>
                <a:cxn ang="0">
                  <a:pos x="181" y="284"/>
                </a:cxn>
                <a:cxn ang="0">
                  <a:pos x="194" y="361"/>
                </a:cxn>
                <a:cxn ang="0">
                  <a:pos x="203" y="440"/>
                </a:cxn>
                <a:cxn ang="0">
                  <a:pos x="188" y="448"/>
                </a:cxn>
                <a:cxn ang="0">
                  <a:pos x="176" y="549"/>
                </a:cxn>
                <a:cxn ang="0">
                  <a:pos x="162" y="646"/>
                </a:cxn>
                <a:cxn ang="0">
                  <a:pos x="160" y="707"/>
                </a:cxn>
                <a:cxn ang="0">
                  <a:pos x="188" y="746"/>
                </a:cxn>
                <a:cxn ang="0">
                  <a:pos x="221" y="753"/>
                </a:cxn>
                <a:cxn ang="0">
                  <a:pos x="217" y="768"/>
                </a:cxn>
                <a:cxn ang="0">
                  <a:pos x="165" y="763"/>
                </a:cxn>
                <a:cxn ang="0">
                  <a:pos x="146" y="755"/>
                </a:cxn>
                <a:cxn ang="0">
                  <a:pos x="132" y="765"/>
                </a:cxn>
                <a:cxn ang="0">
                  <a:pos x="112" y="753"/>
                </a:cxn>
                <a:cxn ang="0">
                  <a:pos x="109" y="720"/>
                </a:cxn>
                <a:cxn ang="0">
                  <a:pos x="113" y="683"/>
                </a:cxn>
                <a:cxn ang="0">
                  <a:pos x="106" y="629"/>
                </a:cxn>
                <a:cxn ang="0">
                  <a:pos x="106" y="585"/>
                </a:cxn>
                <a:cxn ang="0">
                  <a:pos x="111" y="544"/>
                </a:cxn>
                <a:cxn ang="0">
                  <a:pos x="110" y="516"/>
                </a:cxn>
                <a:cxn ang="0">
                  <a:pos x="95" y="594"/>
                </a:cxn>
                <a:cxn ang="0">
                  <a:pos x="87" y="685"/>
                </a:cxn>
                <a:cxn ang="0">
                  <a:pos x="73" y="742"/>
                </a:cxn>
                <a:cxn ang="0">
                  <a:pos x="68" y="767"/>
                </a:cxn>
                <a:cxn ang="0">
                  <a:pos x="75" y="798"/>
                </a:cxn>
                <a:cxn ang="0">
                  <a:pos x="69" y="843"/>
                </a:cxn>
                <a:cxn ang="0">
                  <a:pos x="30" y="816"/>
                </a:cxn>
                <a:cxn ang="0">
                  <a:pos x="27" y="772"/>
                </a:cxn>
                <a:cxn ang="0">
                  <a:pos x="22" y="738"/>
                </a:cxn>
                <a:cxn ang="0">
                  <a:pos x="22" y="690"/>
                </a:cxn>
                <a:cxn ang="0">
                  <a:pos x="29" y="607"/>
                </a:cxn>
                <a:cxn ang="0">
                  <a:pos x="38" y="506"/>
                </a:cxn>
                <a:cxn ang="0">
                  <a:pos x="39" y="453"/>
                </a:cxn>
                <a:cxn ang="0">
                  <a:pos x="13" y="442"/>
                </a:cxn>
                <a:cxn ang="0">
                  <a:pos x="23" y="379"/>
                </a:cxn>
                <a:cxn ang="0">
                  <a:pos x="37" y="314"/>
                </a:cxn>
                <a:cxn ang="0">
                  <a:pos x="33" y="270"/>
                </a:cxn>
                <a:cxn ang="0">
                  <a:pos x="10" y="214"/>
                </a:cxn>
                <a:cxn ang="0">
                  <a:pos x="9" y="152"/>
                </a:cxn>
                <a:cxn ang="0">
                  <a:pos x="47" y="139"/>
                </a:cxn>
                <a:cxn ang="0">
                  <a:pos x="67" y="116"/>
                </a:cxn>
                <a:cxn ang="0">
                  <a:pos x="74" y="107"/>
                </a:cxn>
                <a:cxn ang="0">
                  <a:pos x="72" y="93"/>
                </a:cxn>
                <a:cxn ang="0">
                  <a:pos x="61" y="79"/>
                </a:cxn>
                <a:cxn ang="0">
                  <a:pos x="60" y="33"/>
                </a:cxn>
                <a:cxn ang="0">
                  <a:pos x="102" y="0"/>
                </a:cxn>
              </a:cxnLst>
              <a:rect l="0" t="0" r="" b=""/>
              <a:pathLst>
                <a:path w="246" h="843">
                  <a:moveTo>
                    <a:pt x="102" y="0"/>
                  </a:moveTo>
                  <a:cubicBezTo>
                    <a:pt x="118" y="0"/>
                    <a:pt x="144" y="16"/>
                    <a:pt x="144" y="41"/>
                  </a:cubicBezTo>
                  <a:cubicBezTo>
                    <a:pt x="144" y="66"/>
                    <a:pt x="142" y="77"/>
                    <a:pt x="140" y="85"/>
                  </a:cubicBezTo>
                  <a:cubicBezTo>
                    <a:pt x="138" y="93"/>
                    <a:pt x="136" y="92"/>
                    <a:pt x="136" y="92"/>
                  </a:cubicBezTo>
                  <a:cubicBezTo>
                    <a:pt x="136" y="92"/>
                    <a:pt x="136" y="109"/>
                    <a:pt x="131" y="113"/>
                  </a:cubicBezTo>
                  <a:cubicBezTo>
                    <a:pt x="125" y="117"/>
                    <a:pt x="124" y="119"/>
                    <a:pt x="124" y="124"/>
                  </a:cubicBezTo>
                  <a:cubicBezTo>
                    <a:pt x="124" y="129"/>
                    <a:pt x="127" y="133"/>
                    <a:pt x="132" y="139"/>
                  </a:cubicBezTo>
                  <a:cubicBezTo>
                    <a:pt x="137" y="144"/>
                    <a:pt x="157" y="150"/>
                    <a:pt x="168" y="154"/>
                  </a:cubicBezTo>
                  <a:cubicBezTo>
                    <a:pt x="179" y="158"/>
                    <a:pt x="188" y="165"/>
                    <a:pt x="194" y="179"/>
                  </a:cubicBezTo>
                  <a:cubicBezTo>
                    <a:pt x="200" y="192"/>
                    <a:pt x="209" y="209"/>
                    <a:pt x="220" y="221"/>
                  </a:cubicBezTo>
                  <a:cubicBezTo>
                    <a:pt x="232" y="232"/>
                    <a:pt x="246" y="251"/>
                    <a:pt x="242" y="268"/>
                  </a:cubicBezTo>
                  <a:cubicBezTo>
                    <a:pt x="238" y="286"/>
                    <a:pt x="213" y="299"/>
                    <a:pt x="200" y="292"/>
                  </a:cubicBezTo>
                  <a:cubicBezTo>
                    <a:pt x="186" y="284"/>
                    <a:pt x="181" y="284"/>
                    <a:pt x="181" y="284"/>
                  </a:cubicBezTo>
                  <a:cubicBezTo>
                    <a:pt x="181" y="284"/>
                    <a:pt x="190" y="322"/>
                    <a:pt x="194" y="361"/>
                  </a:cubicBezTo>
                  <a:cubicBezTo>
                    <a:pt x="198" y="400"/>
                    <a:pt x="209" y="437"/>
                    <a:pt x="203" y="440"/>
                  </a:cubicBezTo>
                  <a:cubicBezTo>
                    <a:pt x="197" y="444"/>
                    <a:pt x="188" y="448"/>
                    <a:pt x="188" y="448"/>
                  </a:cubicBezTo>
                  <a:cubicBezTo>
                    <a:pt x="188" y="448"/>
                    <a:pt x="186" y="502"/>
                    <a:pt x="176" y="549"/>
                  </a:cubicBezTo>
                  <a:cubicBezTo>
                    <a:pt x="167" y="597"/>
                    <a:pt x="163" y="618"/>
                    <a:pt x="162" y="646"/>
                  </a:cubicBezTo>
                  <a:cubicBezTo>
                    <a:pt x="160" y="674"/>
                    <a:pt x="157" y="695"/>
                    <a:pt x="160" y="707"/>
                  </a:cubicBezTo>
                  <a:cubicBezTo>
                    <a:pt x="162" y="718"/>
                    <a:pt x="179" y="742"/>
                    <a:pt x="188" y="746"/>
                  </a:cubicBezTo>
                  <a:cubicBezTo>
                    <a:pt x="197" y="750"/>
                    <a:pt x="214" y="750"/>
                    <a:pt x="221" y="753"/>
                  </a:cubicBezTo>
                  <a:cubicBezTo>
                    <a:pt x="228" y="756"/>
                    <a:pt x="233" y="765"/>
                    <a:pt x="217" y="768"/>
                  </a:cubicBezTo>
                  <a:cubicBezTo>
                    <a:pt x="202" y="770"/>
                    <a:pt x="172" y="766"/>
                    <a:pt x="165" y="763"/>
                  </a:cubicBezTo>
                  <a:cubicBezTo>
                    <a:pt x="157" y="761"/>
                    <a:pt x="146" y="755"/>
                    <a:pt x="146" y="755"/>
                  </a:cubicBezTo>
                  <a:cubicBezTo>
                    <a:pt x="146" y="755"/>
                    <a:pt x="149" y="765"/>
                    <a:pt x="132" y="765"/>
                  </a:cubicBezTo>
                  <a:cubicBezTo>
                    <a:pt x="116" y="765"/>
                    <a:pt x="112" y="763"/>
                    <a:pt x="112" y="753"/>
                  </a:cubicBezTo>
                  <a:cubicBezTo>
                    <a:pt x="111" y="742"/>
                    <a:pt x="112" y="728"/>
                    <a:pt x="109" y="720"/>
                  </a:cubicBezTo>
                  <a:cubicBezTo>
                    <a:pt x="107" y="713"/>
                    <a:pt x="119" y="693"/>
                    <a:pt x="113" y="683"/>
                  </a:cubicBezTo>
                  <a:cubicBezTo>
                    <a:pt x="107" y="672"/>
                    <a:pt x="101" y="645"/>
                    <a:pt x="106" y="629"/>
                  </a:cubicBezTo>
                  <a:cubicBezTo>
                    <a:pt x="112" y="612"/>
                    <a:pt x="104" y="596"/>
                    <a:pt x="106" y="585"/>
                  </a:cubicBezTo>
                  <a:cubicBezTo>
                    <a:pt x="108" y="575"/>
                    <a:pt x="111" y="561"/>
                    <a:pt x="111" y="544"/>
                  </a:cubicBezTo>
                  <a:cubicBezTo>
                    <a:pt x="111" y="528"/>
                    <a:pt x="110" y="516"/>
                    <a:pt x="110" y="516"/>
                  </a:cubicBezTo>
                  <a:cubicBezTo>
                    <a:pt x="110" y="516"/>
                    <a:pt x="98" y="577"/>
                    <a:pt x="95" y="594"/>
                  </a:cubicBezTo>
                  <a:cubicBezTo>
                    <a:pt x="92" y="610"/>
                    <a:pt x="87" y="668"/>
                    <a:pt x="87" y="685"/>
                  </a:cubicBezTo>
                  <a:cubicBezTo>
                    <a:pt x="87" y="703"/>
                    <a:pt x="74" y="727"/>
                    <a:pt x="73" y="742"/>
                  </a:cubicBezTo>
                  <a:cubicBezTo>
                    <a:pt x="73" y="758"/>
                    <a:pt x="72" y="767"/>
                    <a:pt x="68" y="767"/>
                  </a:cubicBezTo>
                  <a:cubicBezTo>
                    <a:pt x="63" y="767"/>
                    <a:pt x="72" y="785"/>
                    <a:pt x="75" y="798"/>
                  </a:cubicBezTo>
                  <a:cubicBezTo>
                    <a:pt x="78" y="812"/>
                    <a:pt x="87" y="843"/>
                    <a:pt x="69" y="843"/>
                  </a:cubicBezTo>
                  <a:cubicBezTo>
                    <a:pt x="51" y="843"/>
                    <a:pt x="31" y="835"/>
                    <a:pt x="30" y="816"/>
                  </a:cubicBezTo>
                  <a:cubicBezTo>
                    <a:pt x="29" y="796"/>
                    <a:pt x="32" y="780"/>
                    <a:pt x="27" y="772"/>
                  </a:cubicBezTo>
                  <a:cubicBezTo>
                    <a:pt x="22" y="765"/>
                    <a:pt x="21" y="748"/>
                    <a:pt x="22" y="738"/>
                  </a:cubicBezTo>
                  <a:cubicBezTo>
                    <a:pt x="23" y="728"/>
                    <a:pt x="19" y="712"/>
                    <a:pt x="22" y="690"/>
                  </a:cubicBezTo>
                  <a:cubicBezTo>
                    <a:pt x="24" y="669"/>
                    <a:pt x="24" y="634"/>
                    <a:pt x="29" y="607"/>
                  </a:cubicBezTo>
                  <a:cubicBezTo>
                    <a:pt x="34" y="580"/>
                    <a:pt x="36" y="539"/>
                    <a:pt x="38" y="506"/>
                  </a:cubicBezTo>
                  <a:cubicBezTo>
                    <a:pt x="41" y="474"/>
                    <a:pt x="43" y="458"/>
                    <a:pt x="39" y="453"/>
                  </a:cubicBezTo>
                  <a:cubicBezTo>
                    <a:pt x="36" y="448"/>
                    <a:pt x="18" y="443"/>
                    <a:pt x="13" y="442"/>
                  </a:cubicBezTo>
                  <a:cubicBezTo>
                    <a:pt x="8" y="441"/>
                    <a:pt x="19" y="407"/>
                    <a:pt x="23" y="379"/>
                  </a:cubicBezTo>
                  <a:cubicBezTo>
                    <a:pt x="26" y="351"/>
                    <a:pt x="33" y="334"/>
                    <a:pt x="37" y="314"/>
                  </a:cubicBezTo>
                  <a:cubicBezTo>
                    <a:pt x="41" y="294"/>
                    <a:pt x="41" y="285"/>
                    <a:pt x="33" y="270"/>
                  </a:cubicBezTo>
                  <a:cubicBezTo>
                    <a:pt x="24" y="256"/>
                    <a:pt x="14" y="247"/>
                    <a:pt x="10" y="214"/>
                  </a:cubicBezTo>
                  <a:cubicBezTo>
                    <a:pt x="6" y="182"/>
                    <a:pt x="0" y="160"/>
                    <a:pt x="9" y="152"/>
                  </a:cubicBezTo>
                  <a:cubicBezTo>
                    <a:pt x="18" y="144"/>
                    <a:pt x="34" y="149"/>
                    <a:pt x="47" y="139"/>
                  </a:cubicBezTo>
                  <a:cubicBezTo>
                    <a:pt x="59" y="129"/>
                    <a:pt x="61" y="117"/>
                    <a:pt x="67" y="116"/>
                  </a:cubicBezTo>
                  <a:cubicBezTo>
                    <a:pt x="73" y="115"/>
                    <a:pt x="74" y="114"/>
                    <a:pt x="74" y="107"/>
                  </a:cubicBezTo>
                  <a:cubicBezTo>
                    <a:pt x="74" y="100"/>
                    <a:pt x="72" y="93"/>
                    <a:pt x="72" y="93"/>
                  </a:cubicBezTo>
                  <a:cubicBezTo>
                    <a:pt x="72" y="93"/>
                    <a:pt x="63" y="87"/>
                    <a:pt x="61" y="79"/>
                  </a:cubicBezTo>
                  <a:cubicBezTo>
                    <a:pt x="59" y="70"/>
                    <a:pt x="58" y="48"/>
                    <a:pt x="60" y="33"/>
                  </a:cubicBezTo>
                  <a:cubicBezTo>
                    <a:pt x="63" y="18"/>
                    <a:pt x="76" y="0"/>
                    <a:pt x="102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TextBox 13"/>
            <p:cNvSpPr txBox="1"/>
            <p:nvPr/>
          </p:nvSpPr>
          <p:spPr>
            <a:xfrm>
              <a:off x="5261108" y="875698"/>
              <a:ext cx="1372819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ctr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KEYS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0" name="Freeform 14"/>
          <p:cNvSpPr/>
          <p:nvPr/>
        </p:nvSpPr>
        <p:spPr bwMode="auto">
          <a:xfrm>
            <a:off x="5770563" y="2200275"/>
            <a:ext cx="354013" cy="273050"/>
          </a:xfrm>
          <a:custGeom>
            <a:avLst/>
            <a:gdLst/>
            <a:ahLst/>
            <a:cxnLst>
              <a:cxn ang="0">
                <a:pos x="57" y="21"/>
              </a:cxn>
              <a:cxn ang="0">
                <a:pos x="61" y="27"/>
              </a:cxn>
              <a:cxn ang="0">
                <a:pos x="58" y="47"/>
              </a:cxn>
              <a:cxn ang="0">
                <a:pos x="45" y="27"/>
              </a:cxn>
              <a:cxn ang="0">
                <a:pos x="35" y="35"/>
              </a:cxn>
              <a:cxn ang="0">
                <a:pos x="33" y="44"/>
              </a:cxn>
              <a:cxn ang="0">
                <a:pos x="0" y="7"/>
              </a:cxn>
              <a:cxn ang="0">
                <a:pos x="5" y="0"/>
              </a:cxn>
              <a:cxn ang="0">
                <a:pos x="44" y="26"/>
              </a:cxn>
              <a:cxn ang="0">
                <a:pos x="57" y="21"/>
              </a:cxn>
            </a:cxnLst>
            <a:rect l="0" t="0" r="" b=""/>
            <a:pathLst>
              <a:path w="61" h="47">
                <a:moveTo>
                  <a:pt x="57" y="21"/>
                </a:moveTo>
                <a:cubicBezTo>
                  <a:pt x="58" y="23"/>
                  <a:pt x="59" y="25"/>
                  <a:pt x="61" y="27"/>
                </a:cubicBezTo>
                <a:cubicBezTo>
                  <a:pt x="59" y="34"/>
                  <a:pt x="58" y="41"/>
                  <a:pt x="58" y="47"/>
                </a:cubicBezTo>
                <a:cubicBezTo>
                  <a:pt x="49" y="41"/>
                  <a:pt x="53" y="28"/>
                  <a:pt x="45" y="27"/>
                </a:cubicBezTo>
                <a:cubicBezTo>
                  <a:pt x="37" y="26"/>
                  <a:pt x="36" y="30"/>
                  <a:pt x="35" y="35"/>
                </a:cubicBezTo>
                <a:cubicBezTo>
                  <a:pt x="34" y="40"/>
                  <a:pt x="33" y="44"/>
                  <a:pt x="33" y="44"/>
                </a:cubicBezTo>
                <a:cubicBezTo>
                  <a:pt x="33" y="44"/>
                  <a:pt x="7" y="17"/>
                  <a:pt x="0" y="7"/>
                </a:cubicBezTo>
                <a:cubicBezTo>
                  <a:pt x="3" y="6"/>
                  <a:pt x="4" y="4"/>
                  <a:pt x="5" y="0"/>
                </a:cubicBezTo>
                <a:cubicBezTo>
                  <a:pt x="13" y="9"/>
                  <a:pt x="34" y="26"/>
                  <a:pt x="44" y="26"/>
                </a:cubicBezTo>
                <a:cubicBezTo>
                  <a:pt x="49" y="26"/>
                  <a:pt x="53" y="24"/>
                  <a:pt x="57" y="2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Freeform 15"/>
          <p:cNvSpPr/>
          <p:nvPr/>
        </p:nvSpPr>
        <p:spPr bwMode="auto">
          <a:xfrm>
            <a:off x="6135688" y="2935288"/>
            <a:ext cx="161925" cy="206375"/>
          </a:xfrm>
          <a:custGeom>
            <a:avLst/>
            <a:gdLst/>
            <a:ahLst/>
            <a:cxnLst>
              <a:cxn ang="0">
                <a:pos x="15" y="1"/>
              </a:cxn>
              <a:cxn ang="0">
                <a:pos x="0" y="0"/>
              </a:cxn>
              <a:cxn ang="0">
                <a:pos x="13" y="19"/>
              </a:cxn>
              <a:cxn ang="0">
                <a:pos x="13" y="33"/>
              </a:cxn>
              <a:cxn ang="0">
                <a:pos x="24" y="35"/>
              </a:cxn>
              <a:cxn ang="0">
                <a:pos x="25" y="16"/>
              </a:cxn>
              <a:cxn ang="0">
                <a:pos x="15" y="1"/>
              </a:cxn>
            </a:cxnLst>
            <a:rect l="0" t="0" r="" b=""/>
            <a:pathLst>
              <a:path w="28" h="35">
                <a:moveTo>
                  <a:pt x="15" y="1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13" y="9"/>
                  <a:pt x="13" y="19"/>
                </a:cubicBezTo>
                <a:cubicBezTo>
                  <a:pt x="13" y="28"/>
                  <a:pt x="13" y="33"/>
                  <a:pt x="13" y="33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8" y="26"/>
                  <a:pt x="25" y="16"/>
                </a:cubicBezTo>
                <a:cubicBezTo>
                  <a:pt x="21" y="7"/>
                  <a:pt x="18" y="4"/>
                  <a:pt x="15" y="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" name="Freeform 16"/>
          <p:cNvSpPr/>
          <p:nvPr/>
        </p:nvSpPr>
        <p:spPr bwMode="auto">
          <a:xfrm>
            <a:off x="6227763" y="3432175"/>
            <a:ext cx="61913" cy="179388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0" y="23"/>
              </a:cxn>
              <a:cxn ang="0">
                <a:pos x="0" y="31"/>
              </a:cxn>
              <a:cxn ang="0">
                <a:pos x="11" y="29"/>
              </a:cxn>
              <a:cxn ang="0">
                <a:pos x="3" y="0"/>
              </a:cxn>
            </a:cxnLst>
            <a:rect l="0" t="0" r="" b=""/>
            <a:pathLst>
              <a:path w="11" h="31">
                <a:moveTo>
                  <a:pt x="3" y="0"/>
                </a:moveTo>
                <a:cubicBezTo>
                  <a:pt x="3" y="0"/>
                  <a:pt x="1" y="18"/>
                  <a:pt x="0" y="23"/>
                </a:cubicBezTo>
                <a:cubicBezTo>
                  <a:pt x="0" y="29"/>
                  <a:pt x="0" y="31"/>
                  <a:pt x="0" y="31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9"/>
                  <a:pt x="8" y="15"/>
                  <a:pt x="3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51000" y="1414463"/>
            <a:ext cx="2536825" cy="1649412"/>
            <a:chOff x="1650937" y="1415180"/>
            <a:chExt cx="2536212" cy="1649190"/>
          </a:xfrm>
        </p:grpSpPr>
        <p:cxnSp>
          <p:nvCxnSpPr>
            <p:cNvPr id="16395" name="Straight Connector 22"/>
            <p:cNvCxnSpPr/>
            <p:nvPr/>
          </p:nvCxnSpPr>
          <p:spPr>
            <a:xfrm flipH="1">
              <a:off x="4187149" y="1512134"/>
              <a:ext cx="0" cy="1552236"/>
            </a:xfrm>
            <a:prstGeom prst="line">
              <a:avLst/>
            </a:prstGeom>
            <a:ln w="12700" cap="flat" cmpd="sng">
              <a:solidFill>
                <a:srgbClr val="ADBA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96" name="Straight Connector 23"/>
            <p:cNvCxnSpPr/>
            <p:nvPr/>
          </p:nvCxnSpPr>
          <p:spPr>
            <a:xfrm rot="-5400000" flipH="1">
              <a:off x="3822578" y="1532901"/>
              <a:ext cx="0" cy="729142"/>
            </a:xfrm>
            <a:prstGeom prst="line">
              <a:avLst/>
            </a:prstGeom>
            <a:ln w="12700" cap="flat" cmpd="sng">
              <a:solidFill>
                <a:srgbClr val="ADBA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97" name="TextBox 21"/>
            <p:cNvSpPr txBox="1"/>
            <p:nvPr/>
          </p:nvSpPr>
          <p:spPr>
            <a:xfrm flipH="1">
              <a:off x="3499671" y="1415180"/>
              <a:ext cx="585418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01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398" name="TextBox 13"/>
            <p:cNvSpPr txBox="1"/>
            <p:nvPr/>
          </p:nvSpPr>
          <p:spPr>
            <a:xfrm>
              <a:off x="1650937" y="2179209"/>
              <a:ext cx="2338080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399" name="TextBox 13"/>
            <p:cNvSpPr txBox="1"/>
            <p:nvPr/>
          </p:nvSpPr>
          <p:spPr>
            <a:xfrm>
              <a:off x="1655018" y="2465114"/>
              <a:ext cx="2333999" cy="3688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r" defTabSz="1216025">
                <a:spcBef>
                  <a:spcPct val="20000"/>
                </a:spcBef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651000" y="4605338"/>
            <a:ext cx="2536825" cy="1649412"/>
            <a:chOff x="1650937" y="4606081"/>
            <a:chExt cx="2536212" cy="1649190"/>
          </a:xfrm>
        </p:grpSpPr>
        <p:cxnSp>
          <p:nvCxnSpPr>
            <p:cNvPr id="16401" name="Straight Connector 38"/>
            <p:cNvCxnSpPr/>
            <p:nvPr/>
          </p:nvCxnSpPr>
          <p:spPr>
            <a:xfrm flipH="1">
              <a:off x="4187149" y="4703035"/>
              <a:ext cx="0" cy="1552236"/>
            </a:xfrm>
            <a:prstGeom prst="line">
              <a:avLst/>
            </a:prstGeom>
            <a:ln w="12700" cap="flat" cmpd="sng">
              <a:solidFill>
                <a:srgbClr val="ADBA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02" name="Straight Connector 39"/>
            <p:cNvCxnSpPr/>
            <p:nvPr/>
          </p:nvCxnSpPr>
          <p:spPr>
            <a:xfrm rot="-5400000" flipH="1">
              <a:off x="3822578" y="4723802"/>
              <a:ext cx="0" cy="729142"/>
            </a:xfrm>
            <a:prstGeom prst="line">
              <a:avLst/>
            </a:prstGeom>
            <a:ln w="12700" cap="flat" cmpd="sng">
              <a:solidFill>
                <a:srgbClr val="ADBA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403" name="TextBox 37"/>
            <p:cNvSpPr txBox="1"/>
            <p:nvPr/>
          </p:nvSpPr>
          <p:spPr>
            <a:xfrm flipH="1">
              <a:off x="3526922" y="4606081"/>
              <a:ext cx="530915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04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404" name="TextBox 13"/>
            <p:cNvSpPr txBox="1"/>
            <p:nvPr/>
          </p:nvSpPr>
          <p:spPr>
            <a:xfrm>
              <a:off x="1650937" y="5284759"/>
              <a:ext cx="2338080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405" name="TextBox 13"/>
            <p:cNvSpPr txBox="1"/>
            <p:nvPr/>
          </p:nvSpPr>
          <p:spPr>
            <a:xfrm>
              <a:off x="1655018" y="5570664"/>
              <a:ext cx="2333999" cy="3688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r" defTabSz="1216025">
                <a:spcBef>
                  <a:spcPct val="20000"/>
                </a:spcBef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912100" y="1414463"/>
            <a:ext cx="2420938" cy="1649412"/>
            <a:chOff x="7912123" y="1415180"/>
            <a:chExt cx="2421216" cy="1649190"/>
          </a:xfrm>
        </p:grpSpPr>
        <p:cxnSp>
          <p:nvCxnSpPr>
            <p:cNvPr id="16407" name="Straight Connector 14"/>
            <p:cNvCxnSpPr/>
            <p:nvPr/>
          </p:nvCxnSpPr>
          <p:spPr>
            <a:xfrm>
              <a:off x="7912123" y="1512134"/>
              <a:ext cx="0" cy="1552236"/>
            </a:xfrm>
            <a:prstGeom prst="line">
              <a:avLst/>
            </a:prstGeom>
            <a:ln w="12700" cap="flat" cmpd="sng">
              <a:solidFill>
                <a:srgbClr val="ADBA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08" name="Straight Connector 15"/>
            <p:cNvCxnSpPr/>
            <p:nvPr/>
          </p:nvCxnSpPr>
          <p:spPr>
            <a:xfrm rot="5400000">
              <a:off x="8276694" y="1532901"/>
              <a:ext cx="0" cy="729142"/>
            </a:xfrm>
            <a:prstGeom prst="line">
              <a:avLst/>
            </a:prstGeom>
            <a:ln w="12700" cap="flat" cmpd="sng">
              <a:solidFill>
                <a:srgbClr val="ADBA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409" name="TextBox 13"/>
            <p:cNvSpPr txBox="1"/>
            <p:nvPr/>
          </p:nvSpPr>
          <p:spPr>
            <a:xfrm>
              <a:off x="7981038" y="1415180"/>
              <a:ext cx="530915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02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410" name="TextBox 13"/>
            <p:cNvSpPr txBox="1"/>
            <p:nvPr/>
          </p:nvSpPr>
          <p:spPr>
            <a:xfrm>
              <a:off x="7995259" y="2218893"/>
              <a:ext cx="2338080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411" name="TextBox 13"/>
            <p:cNvSpPr txBox="1"/>
            <p:nvPr/>
          </p:nvSpPr>
          <p:spPr>
            <a:xfrm>
              <a:off x="7999340" y="2504798"/>
              <a:ext cx="2333999" cy="3688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12100" y="4605338"/>
            <a:ext cx="2420938" cy="1649412"/>
            <a:chOff x="7912123" y="4606081"/>
            <a:chExt cx="2421216" cy="1649190"/>
          </a:xfrm>
        </p:grpSpPr>
        <p:cxnSp>
          <p:nvCxnSpPr>
            <p:cNvPr id="16413" name="Straight Connector 30"/>
            <p:cNvCxnSpPr/>
            <p:nvPr/>
          </p:nvCxnSpPr>
          <p:spPr>
            <a:xfrm>
              <a:off x="7912123" y="4703035"/>
              <a:ext cx="0" cy="1552236"/>
            </a:xfrm>
            <a:prstGeom prst="line">
              <a:avLst/>
            </a:prstGeom>
            <a:ln w="12700" cap="flat" cmpd="sng">
              <a:solidFill>
                <a:srgbClr val="ADBA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14" name="Straight Connector 31"/>
            <p:cNvCxnSpPr/>
            <p:nvPr/>
          </p:nvCxnSpPr>
          <p:spPr>
            <a:xfrm rot="5400000">
              <a:off x="8276694" y="4723802"/>
              <a:ext cx="0" cy="729142"/>
            </a:xfrm>
            <a:prstGeom prst="line">
              <a:avLst/>
            </a:prstGeom>
            <a:ln w="12700" cap="flat" cmpd="sng">
              <a:solidFill>
                <a:srgbClr val="ADBA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415" name="TextBox 29"/>
            <p:cNvSpPr txBox="1"/>
            <p:nvPr/>
          </p:nvSpPr>
          <p:spPr>
            <a:xfrm>
              <a:off x="7981038" y="4606081"/>
              <a:ext cx="530915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03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416" name="TextBox 13"/>
            <p:cNvSpPr txBox="1"/>
            <p:nvPr/>
          </p:nvSpPr>
          <p:spPr>
            <a:xfrm>
              <a:off x="7995259" y="5275681"/>
              <a:ext cx="2338080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417" name="TextBox 13"/>
            <p:cNvSpPr txBox="1"/>
            <p:nvPr/>
          </p:nvSpPr>
          <p:spPr>
            <a:xfrm>
              <a:off x="7999340" y="5561586"/>
              <a:ext cx="2333999" cy="3688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09" name="图片 1"/>
          <p:cNvPicPr>
            <a:picLocks noChangeAspect="1"/>
          </p:cNvPicPr>
          <p:nvPr/>
        </p:nvPicPr>
        <p:blipFill>
          <a:blip r:embed="rId1"/>
          <a:srcRect b="10069"/>
          <a:stretch>
            <a:fillRect/>
          </a:stretch>
        </p:blipFill>
        <p:spPr>
          <a:xfrm>
            <a:off x="-9525" y="-15875"/>
            <a:ext cx="122015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3175" y="-15875"/>
            <a:ext cx="12201525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超细黑简体" pitchFamily="2" charset="-122"/>
              <a:ea typeface="方正兰亭超细黑简体" pitchFamily="2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98438" y="198438"/>
            <a:ext cx="11780838" cy="64468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172244" y="472281"/>
            <a:ext cx="733425" cy="430213"/>
          </a:xfrm>
          <a:prstGeom prst="triangle">
            <a:avLst>
              <a:gd name="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3" name="文本框 5"/>
          <p:cNvSpPr txBox="1"/>
          <p:nvPr/>
        </p:nvSpPr>
        <p:spPr>
          <a:xfrm>
            <a:off x="381000" y="506413"/>
            <a:ext cx="6386513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 HERE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70600" y="1704975"/>
            <a:ext cx="3608388" cy="646113"/>
            <a:chOff x="6070220" y="1705700"/>
            <a:chExt cx="3608993" cy="645313"/>
          </a:xfrm>
        </p:grpSpPr>
        <p:sp>
          <p:nvSpPr>
            <p:cNvPr id="17415" name="TextBox 48"/>
            <p:cNvSpPr txBox="1"/>
            <p:nvPr/>
          </p:nvSpPr>
          <p:spPr>
            <a:xfrm>
              <a:off x="7183863" y="1705700"/>
              <a:ext cx="713657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50%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9" name="Straight Connector 50"/>
            <p:cNvCxnSpPr/>
            <p:nvPr/>
          </p:nvCxnSpPr>
          <p:spPr>
            <a:xfrm rot="5400000" flipH="1" flipV="1">
              <a:off x="5886084" y="2059872"/>
              <a:ext cx="368265" cy="0"/>
            </a:xfrm>
            <a:prstGeom prst="line">
              <a:avLst/>
            </a:prstGeom>
            <a:ln>
              <a:solidFill>
                <a:srgbClr val="ADBACA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51"/>
            <p:cNvCxnSpPr/>
            <p:nvPr/>
          </p:nvCxnSpPr>
          <p:spPr>
            <a:xfrm rot="5400000" flipH="1" flipV="1">
              <a:off x="6571549" y="1376756"/>
              <a:ext cx="0" cy="1002654"/>
            </a:xfrm>
            <a:prstGeom prst="line">
              <a:avLst/>
            </a:prstGeom>
            <a:ln>
              <a:solidFill>
                <a:srgbClr val="ADBACA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18" name="TextBox 13"/>
            <p:cNvSpPr txBox="1"/>
            <p:nvPr/>
          </p:nvSpPr>
          <p:spPr>
            <a:xfrm>
              <a:off x="7923632" y="1706142"/>
              <a:ext cx="1755581" cy="6448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79625" y="4257675"/>
            <a:ext cx="1844675" cy="1492250"/>
            <a:chOff x="2078945" y="4256986"/>
            <a:chExt cx="1845797" cy="1493552"/>
          </a:xfrm>
        </p:grpSpPr>
        <p:cxnSp>
          <p:nvCxnSpPr>
            <p:cNvPr id="13" name="Straight Connector 21"/>
            <p:cNvCxnSpPr/>
            <p:nvPr/>
          </p:nvCxnSpPr>
          <p:spPr>
            <a:xfrm rot="10800000" flipV="1">
              <a:off x="2911816" y="4256986"/>
              <a:ext cx="915420" cy="0"/>
            </a:xfrm>
            <a:prstGeom prst="line">
              <a:avLst/>
            </a:prstGeom>
            <a:ln>
              <a:solidFill>
                <a:srgbClr val="ADBACA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22"/>
            <p:cNvCxnSpPr/>
            <p:nvPr/>
          </p:nvCxnSpPr>
          <p:spPr>
            <a:xfrm rot="10800000" flipV="1">
              <a:off x="2917626" y="4256986"/>
              <a:ext cx="0" cy="412433"/>
            </a:xfrm>
            <a:prstGeom prst="line">
              <a:avLst/>
            </a:prstGeom>
            <a:ln>
              <a:solidFill>
                <a:srgbClr val="ADBACA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22" name="TextBox 29"/>
            <p:cNvSpPr txBox="1"/>
            <p:nvPr/>
          </p:nvSpPr>
          <p:spPr>
            <a:xfrm>
              <a:off x="2078945" y="4714605"/>
              <a:ext cx="713657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13%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23" name="TextBox 13"/>
            <p:cNvSpPr txBox="1"/>
            <p:nvPr/>
          </p:nvSpPr>
          <p:spPr>
            <a:xfrm>
              <a:off x="2169161" y="5104188"/>
              <a:ext cx="1755581" cy="6463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754563" y="5145088"/>
            <a:ext cx="3694112" cy="777875"/>
            <a:chOff x="4754561" y="5144737"/>
            <a:chExt cx="3693868" cy="777623"/>
          </a:xfrm>
        </p:grpSpPr>
        <p:sp>
          <p:nvSpPr>
            <p:cNvPr id="17425" name="TextBox 38"/>
            <p:cNvSpPr txBox="1"/>
            <p:nvPr/>
          </p:nvSpPr>
          <p:spPr>
            <a:xfrm>
              <a:off x="5868204" y="5276437"/>
              <a:ext cx="713657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12%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9" name="Straight Connector 44"/>
            <p:cNvCxnSpPr/>
            <p:nvPr/>
          </p:nvCxnSpPr>
          <p:spPr>
            <a:xfrm rot="5400000" flipV="1">
              <a:off x="4570425" y="5328866"/>
              <a:ext cx="368265" cy="0"/>
            </a:xfrm>
            <a:prstGeom prst="line">
              <a:avLst/>
            </a:prstGeom>
            <a:ln>
              <a:solidFill>
                <a:srgbClr val="ADBACA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45"/>
            <p:cNvCxnSpPr/>
            <p:nvPr/>
          </p:nvCxnSpPr>
          <p:spPr>
            <a:xfrm rot="5400000" flipV="1">
              <a:off x="5255890" y="5009340"/>
              <a:ext cx="0" cy="1002654"/>
            </a:xfrm>
            <a:prstGeom prst="line">
              <a:avLst/>
            </a:prstGeom>
            <a:ln>
              <a:solidFill>
                <a:srgbClr val="ADBACA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28" name="TextBox 13"/>
            <p:cNvSpPr txBox="1"/>
            <p:nvPr/>
          </p:nvSpPr>
          <p:spPr>
            <a:xfrm>
              <a:off x="6692848" y="5276437"/>
              <a:ext cx="1755581" cy="64592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079625" y="1598613"/>
            <a:ext cx="2528888" cy="1341437"/>
            <a:chOff x="2078945" y="1598496"/>
            <a:chExt cx="2529385" cy="1342053"/>
          </a:xfrm>
        </p:grpSpPr>
        <p:sp>
          <p:nvSpPr>
            <p:cNvPr id="17430" name="TextBox 32"/>
            <p:cNvSpPr txBox="1"/>
            <p:nvPr/>
          </p:nvSpPr>
          <p:spPr>
            <a:xfrm>
              <a:off x="2078945" y="1648607"/>
              <a:ext cx="713657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25%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24" name="Straight Connector 35"/>
            <p:cNvCxnSpPr/>
            <p:nvPr/>
          </p:nvCxnSpPr>
          <p:spPr>
            <a:xfrm rot="10800000">
              <a:off x="2917275" y="2528116"/>
              <a:ext cx="0" cy="412433"/>
            </a:xfrm>
            <a:prstGeom prst="line">
              <a:avLst/>
            </a:prstGeom>
            <a:ln>
              <a:solidFill>
                <a:srgbClr val="ADBACA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32" name="TextBox 13"/>
            <p:cNvSpPr txBox="1"/>
            <p:nvPr/>
          </p:nvSpPr>
          <p:spPr>
            <a:xfrm>
              <a:off x="2852749" y="1598496"/>
              <a:ext cx="1755581" cy="6460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26" name="Straight Connector 34"/>
            <p:cNvCxnSpPr/>
            <p:nvPr/>
          </p:nvCxnSpPr>
          <p:spPr>
            <a:xfrm rot="10800000">
              <a:off x="2911817" y="2940549"/>
              <a:ext cx="860056" cy="0"/>
            </a:xfrm>
            <a:prstGeom prst="line">
              <a:avLst/>
            </a:prstGeom>
            <a:ln>
              <a:solidFill>
                <a:srgbClr val="ADBACA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3851275" y="2279650"/>
            <a:ext cx="6107113" cy="2746375"/>
            <a:chOff x="3851301" y="2278970"/>
            <a:chExt cx="6107045" cy="2747500"/>
          </a:xfrm>
        </p:grpSpPr>
        <p:sp>
          <p:nvSpPr>
            <p:cNvPr id="28" name="Freeform 60"/>
            <p:cNvSpPr/>
            <p:nvPr/>
          </p:nvSpPr>
          <p:spPr>
            <a:xfrm>
              <a:off x="6105738" y="2826863"/>
              <a:ext cx="3852608" cy="1317421"/>
            </a:xfrm>
            <a:custGeom>
              <a:avLst/>
              <a:gdLst>
                <a:gd name="" fmla="*/ 0 w 3852608"/>
                <a:gd name="" fmla="*/ 838590 h 1317421"/>
                <a:gd name="" fmla="*/ 0 w 3852608"/>
                <a:gd name="" fmla="*/ 838591 h 1317421"/>
                <a:gd name="" fmla="*/ 0 w 3852608"/>
                <a:gd name="" fmla="*/ 838591 h 1317421"/>
                <a:gd name="" fmla="*/ 3371574 w 3852608"/>
                <a:gd name="" fmla="*/ 0 h 1317421"/>
                <a:gd name="" fmla="*/ 3495286 w 3852608"/>
                <a:gd name="" fmla="*/ 124466 h 1317421"/>
                <a:gd name="" fmla="*/ 3495286 w 3852608"/>
                <a:gd name="" fmla="*/ 496993 h 1317421"/>
                <a:gd name="" fmla="*/ 3511010 w 3852608"/>
                <a:gd name="" fmla="*/ 496993 h 1317421"/>
                <a:gd name="" fmla="*/ 3852608 w 3852608"/>
                <a:gd name="" fmla="*/ 838591 h 1317421"/>
                <a:gd name="" fmla="*/ 3852607 w 3852608"/>
                <a:gd name="" fmla="*/ 838591 h 1317421"/>
                <a:gd name="" fmla="*/ 3511009 w 3852608"/>
                <a:gd name="" fmla="*/ 1180189 h 1317421"/>
                <a:gd name="" fmla="*/ 1229554 w 3852608"/>
                <a:gd name="" fmla="*/ 1180189 h 1317421"/>
                <a:gd name="" fmla="*/ 1229554 w 3852608"/>
                <a:gd name="" fmla="*/ 1192923 h 1317421"/>
                <a:gd name="" fmla="*/ 1105842 w 3852608"/>
                <a:gd name="" fmla="*/ 1317421 h 1317421"/>
                <a:gd name="" fmla="*/ 982130 w 3852608"/>
                <a:gd name="" fmla="*/ 1192923 h 1317421"/>
                <a:gd name="" fmla="*/ 982130 w 3852608"/>
                <a:gd name="" fmla="*/ 1180188 h 1317421"/>
                <a:gd name="" fmla="*/ 860589 w 3852608"/>
                <a:gd name="" fmla="*/ 1180188 h 1317421"/>
                <a:gd name="" fmla="*/ 860589 w 3852608"/>
                <a:gd name="" fmla="*/ 1192923 h 1317421"/>
                <a:gd name="" fmla="*/ 736877 w 3852608"/>
                <a:gd name="" fmla="*/ 1317421 h 1317421"/>
                <a:gd name="" fmla="*/ 613165 w 3852608"/>
                <a:gd name="" fmla="*/ 1192923 h 1317421"/>
                <a:gd name="" fmla="*/ 613165 w 3852608"/>
                <a:gd name="" fmla="*/ 1180188 h 1317421"/>
                <a:gd name="" fmla="*/ 341598 w 3852608"/>
                <a:gd name="" fmla="*/ 1180188 h 1317421"/>
                <a:gd name="" fmla="*/ 26844 w 3852608"/>
                <a:gd name="" fmla="*/ 971555 h 1317421"/>
                <a:gd name="" fmla="*/ 0 w 3852608"/>
                <a:gd name="" fmla="*/ 838591 h 1317421"/>
                <a:gd name="" fmla="*/ 26844 w 3852608"/>
                <a:gd name="" fmla="*/ 705626 h 1317421"/>
                <a:gd name="" fmla="*/ 341598 w 3852608"/>
                <a:gd name="" fmla="*/ 496993 h 1317421"/>
                <a:gd name="" fmla="*/ 613333 w 3852608"/>
                <a:gd name="" fmla="*/ 496993 h 1317421"/>
                <a:gd name="" fmla="*/ 623071 w 3852608"/>
                <a:gd name="" fmla="*/ 449902 h 1317421"/>
                <a:gd name="" fmla="*/ 736877 w 3852608"/>
                <a:gd name="" fmla="*/ 373306 h 1317421"/>
                <a:gd name="" fmla="*/ 851407 w 3852608"/>
                <a:gd name="" fmla="*/ 449902 h 1317421"/>
                <a:gd name="" fmla="*/ 860433 w 3852608"/>
                <a:gd name="" fmla="*/ 496993 h 1317421"/>
                <a:gd name="" fmla="*/ 982286 w 3852608"/>
                <a:gd name="" fmla="*/ 496993 h 1317421"/>
                <a:gd name="" fmla="*/ 991312 w 3852608"/>
                <a:gd name="" fmla="*/ 449902 h 1317421"/>
                <a:gd name="" fmla="*/ 1105842 w 3852608"/>
                <a:gd name="" fmla="*/ 373306 h 1317421"/>
                <a:gd name="" fmla="*/ 1219647 w 3852608"/>
                <a:gd name="" fmla="*/ 449902 h 1317421"/>
                <a:gd name="" fmla="*/ 1229386 w 3852608"/>
                <a:gd name="" fmla="*/ 496993 h 1317421"/>
                <a:gd name="" fmla="*/ 2600670 w 3852608"/>
                <a:gd name="" fmla="*/ 496993 h 1317421"/>
                <a:gd name="" fmla="*/ 2600670 w 3852608"/>
                <a:gd name="" fmla="*/ 458989 h 1317421"/>
                <a:gd name="" fmla="*/ 2600670 w 3852608"/>
                <a:gd name="" fmla="*/ 165736 h 1317421"/>
                <a:gd name="" fmla="*/ 2724382 w 3852608"/>
                <a:gd name="" fmla="*/ 41237 h 1317421"/>
                <a:gd name="" fmla="*/ 2848094 w 3852608"/>
                <a:gd name="" fmla="*/ 165736 h 1317421"/>
                <a:gd name="" fmla="*/ 2848094 w 3852608"/>
                <a:gd name="" fmla="*/ 386975 h 1317421"/>
                <a:gd name="" fmla="*/ 2927520 w 3852608"/>
                <a:gd name="" fmla="*/ 386975 h 1317421"/>
                <a:gd name="" fmla="*/ 2927520 w 3852608"/>
                <a:gd name="" fmla="*/ 360963 h 1317421"/>
                <a:gd name="" fmla="*/ 2927520 w 3852608"/>
                <a:gd name="" fmla="*/ 289567 h 1317421"/>
                <a:gd name="" fmla="*/ 3051232 w 3852608"/>
                <a:gd name="" fmla="*/ 164949 h 1317421"/>
                <a:gd name="" fmla="*/ 3174944 w 3852608"/>
                <a:gd name="" fmla="*/ 289567 h 1317421"/>
                <a:gd name="" fmla="*/ 3174944 w 3852608"/>
                <a:gd name="" fmla="*/ 386975 h 1317421"/>
                <a:gd name="" fmla="*/ 3247862 w 3852608"/>
                <a:gd name="" fmla="*/ 386975 h 1317421"/>
                <a:gd name="" fmla="*/ 3247862 w 3852608"/>
                <a:gd name="" fmla="*/ 363767 h 1317421"/>
                <a:gd name="" fmla="*/ 3247862 w 3852608"/>
                <a:gd name="" fmla="*/ 124466 h 1317421"/>
                <a:gd name="" fmla="*/ 3371574 w 3852608"/>
                <a:gd name="" fmla="*/ 0 h 1317421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" t="" r="" b=""/>
              <a:pathLst>
                <a:path w="3852608" h="1317421">
                  <a:moveTo>
                    <a:pt x="0" y="838590"/>
                  </a:moveTo>
                  <a:lnTo>
                    <a:pt x="0" y="838591"/>
                  </a:lnTo>
                  <a:lnTo>
                    <a:pt x="0" y="838591"/>
                  </a:lnTo>
                  <a:close/>
                  <a:moveTo>
                    <a:pt x="3371574" y="0"/>
                  </a:moveTo>
                  <a:cubicBezTo>
                    <a:pt x="3438585" y="0"/>
                    <a:pt x="3495286" y="57047"/>
                    <a:pt x="3495286" y="124466"/>
                  </a:cubicBezTo>
                  <a:lnTo>
                    <a:pt x="3495286" y="496993"/>
                  </a:lnTo>
                  <a:lnTo>
                    <a:pt x="3511010" y="496993"/>
                  </a:lnTo>
                  <a:cubicBezTo>
                    <a:pt x="3699669" y="496993"/>
                    <a:pt x="3852608" y="649932"/>
                    <a:pt x="3852608" y="838591"/>
                  </a:cubicBezTo>
                  <a:lnTo>
                    <a:pt x="3852607" y="838591"/>
                  </a:lnTo>
                  <a:cubicBezTo>
                    <a:pt x="3852607" y="1027250"/>
                    <a:pt x="3699668" y="1180189"/>
                    <a:pt x="3511009" y="1180189"/>
                  </a:cubicBezTo>
                  <a:lnTo>
                    <a:pt x="1229554" y="1180189"/>
                  </a:lnTo>
                  <a:lnTo>
                    <a:pt x="1229554" y="1192923"/>
                  </a:lnTo>
                  <a:cubicBezTo>
                    <a:pt x="1229554" y="1260359"/>
                    <a:pt x="1172853" y="1317421"/>
                    <a:pt x="1105842" y="1317421"/>
                  </a:cubicBezTo>
                  <a:cubicBezTo>
                    <a:pt x="1033677" y="1317421"/>
                    <a:pt x="982130" y="1260359"/>
                    <a:pt x="982130" y="1192923"/>
                  </a:cubicBezTo>
                  <a:lnTo>
                    <a:pt x="982130" y="1180188"/>
                  </a:lnTo>
                  <a:lnTo>
                    <a:pt x="860589" y="1180188"/>
                  </a:lnTo>
                  <a:lnTo>
                    <a:pt x="860589" y="1192923"/>
                  </a:lnTo>
                  <a:cubicBezTo>
                    <a:pt x="860589" y="1260359"/>
                    <a:pt x="809042" y="1317421"/>
                    <a:pt x="736877" y="1317421"/>
                  </a:cubicBezTo>
                  <a:cubicBezTo>
                    <a:pt x="669866" y="1317421"/>
                    <a:pt x="613165" y="1260359"/>
                    <a:pt x="613165" y="1192923"/>
                  </a:cubicBezTo>
                  <a:lnTo>
                    <a:pt x="613165" y="1180188"/>
                  </a:lnTo>
                  <a:lnTo>
                    <a:pt x="341598" y="1180188"/>
                  </a:lnTo>
                  <a:cubicBezTo>
                    <a:pt x="200104" y="1180188"/>
                    <a:pt x="78702" y="1094160"/>
                    <a:pt x="26844" y="971555"/>
                  </a:cubicBezTo>
                  <a:lnTo>
                    <a:pt x="0" y="838591"/>
                  </a:lnTo>
                  <a:lnTo>
                    <a:pt x="26844" y="705626"/>
                  </a:lnTo>
                  <a:cubicBezTo>
                    <a:pt x="78702" y="583021"/>
                    <a:pt x="200104" y="496993"/>
                    <a:pt x="341598" y="496993"/>
                  </a:cubicBezTo>
                  <a:lnTo>
                    <a:pt x="613333" y="496993"/>
                  </a:lnTo>
                  <a:lnTo>
                    <a:pt x="623071" y="449902"/>
                  </a:lnTo>
                  <a:cubicBezTo>
                    <a:pt x="642160" y="405404"/>
                    <a:pt x="686619" y="373306"/>
                    <a:pt x="736877" y="373306"/>
                  </a:cubicBezTo>
                  <a:cubicBezTo>
                    <a:pt x="791001" y="373306"/>
                    <a:pt x="833527" y="405404"/>
                    <a:pt x="851407" y="449902"/>
                  </a:cubicBezTo>
                  <a:lnTo>
                    <a:pt x="860433" y="496993"/>
                  </a:lnTo>
                  <a:lnTo>
                    <a:pt x="982286" y="496993"/>
                  </a:lnTo>
                  <a:lnTo>
                    <a:pt x="991312" y="449902"/>
                  </a:lnTo>
                  <a:cubicBezTo>
                    <a:pt x="1009192" y="405404"/>
                    <a:pt x="1051718" y="373306"/>
                    <a:pt x="1105842" y="373306"/>
                  </a:cubicBezTo>
                  <a:cubicBezTo>
                    <a:pt x="1156100" y="373306"/>
                    <a:pt x="1200559" y="405404"/>
                    <a:pt x="1219647" y="449902"/>
                  </a:cubicBezTo>
                  <a:lnTo>
                    <a:pt x="1229386" y="496993"/>
                  </a:lnTo>
                  <a:lnTo>
                    <a:pt x="2600670" y="496993"/>
                  </a:lnTo>
                  <a:lnTo>
                    <a:pt x="2600670" y="458989"/>
                  </a:lnTo>
                  <a:cubicBezTo>
                    <a:pt x="2600670" y="165736"/>
                    <a:pt x="2600670" y="165736"/>
                    <a:pt x="2600670" y="165736"/>
                  </a:cubicBezTo>
                  <a:cubicBezTo>
                    <a:pt x="2600670" y="98299"/>
                    <a:pt x="2657371" y="41237"/>
                    <a:pt x="2724382" y="41237"/>
                  </a:cubicBezTo>
                  <a:cubicBezTo>
                    <a:pt x="2796547" y="41237"/>
                    <a:pt x="2848094" y="98299"/>
                    <a:pt x="2848094" y="165736"/>
                  </a:cubicBezTo>
                  <a:lnTo>
                    <a:pt x="2848094" y="386975"/>
                  </a:lnTo>
                  <a:lnTo>
                    <a:pt x="2927520" y="386975"/>
                  </a:lnTo>
                  <a:lnTo>
                    <a:pt x="2927520" y="360963"/>
                  </a:lnTo>
                  <a:cubicBezTo>
                    <a:pt x="2927520" y="289567"/>
                    <a:pt x="2927520" y="289567"/>
                    <a:pt x="2927520" y="289567"/>
                  </a:cubicBezTo>
                  <a:cubicBezTo>
                    <a:pt x="2927520" y="222066"/>
                    <a:pt x="2979067" y="164949"/>
                    <a:pt x="3051232" y="164949"/>
                  </a:cubicBezTo>
                  <a:cubicBezTo>
                    <a:pt x="3118243" y="164949"/>
                    <a:pt x="3174944" y="222066"/>
                    <a:pt x="3174944" y="289567"/>
                  </a:cubicBezTo>
                  <a:lnTo>
                    <a:pt x="3174944" y="386975"/>
                  </a:lnTo>
                  <a:lnTo>
                    <a:pt x="3247862" y="386975"/>
                  </a:lnTo>
                  <a:lnTo>
                    <a:pt x="3247862" y="363767"/>
                  </a:lnTo>
                  <a:cubicBezTo>
                    <a:pt x="3247862" y="124466"/>
                    <a:pt x="3247862" y="124466"/>
                    <a:pt x="3247862" y="124466"/>
                  </a:cubicBezTo>
                  <a:cubicBezTo>
                    <a:pt x="3247862" y="57047"/>
                    <a:pt x="3304563" y="0"/>
                    <a:pt x="3371574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9" name="Block Arc 1"/>
            <p:cNvSpPr/>
            <p:nvPr/>
          </p:nvSpPr>
          <p:spPr>
            <a:xfrm rot="5400000">
              <a:off x="3851301" y="2278967"/>
              <a:ext cx="2747497" cy="2747498"/>
            </a:xfrm>
            <a:prstGeom prst="blockArc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0" name="Block Arc 24"/>
            <p:cNvSpPr/>
            <p:nvPr/>
          </p:nvSpPr>
          <p:spPr>
            <a:xfrm rot="16200000">
              <a:off x="3851301" y="2278967"/>
              <a:ext cx="2747497" cy="2747498"/>
            </a:xfrm>
            <a:prstGeom prst="blockArc">
              <a:avLst>
                <a:gd name="" fmla="val 16192753"/>
                <a:gd name="" fmla="val 0"/>
                <a:gd name="" fmla="val 25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1" name="Block Arc 25"/>
            <p:cNvSpPr/>
            <p:nvPr/>
          </p:nvSpPr>
          <p:spPr>
            <a:xfrm rot="10800000">
              <a:off x="3851304" y="2278973"/>
              <a:ext cx="2747498" cy="2747497"/>
            </a:xfrm>
            <a:prstGeom prst="blockArc">
              <a:avLst>
                <a:gd name="" fmla="val 19063492"/>
                <a:gd name="" fmla="val 0"/>
                <a:gd name="" fmla="val 25000"/>
              </a:avLst>
            </a:prstGeom>
            <a:solidFill>
              <a:srgbClr val="91725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2" name="Block Arc 26"/>
            <p:cNvSpPr/>
            <p:nvPr/>
          </p:nvSpPr>
          <p:spPr>
            <a:xfrm rot="16200000" flipH="1">
              <a:off x="3851296" y="2278964"/>
              <a:ext cx="2747497" cy="2747498"/>
            </a:xfrm>
            <a:prstGeom prst="blockArc">
              <a:avLst>
                <a:gd name="" fmla="val 18735928"/>
                <a:gd name="" fmla="val 0"/>
                <a:gd name="" fmla="val 25000"/>
              </a:avLst>
            </a:prstGeom>
            <a:solidFill>
              <a:srgbClr val="9A9A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7440" name="TextBox 39"/>
            <p:cNvSpPr txBox="1"/>
            <p:nvPr/>
          </p:nvSpPr>
          <p:spPr>
            <a:xfrm>
              <a:off x="4374404" y="2774126"/>
              <a:ext cx="17152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AU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1</a:t>
              </a:r>
              <a:endParaRPr lang="en-AU" altLang="zh-CN" sz="2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41" name="TextBox 40"/>
            <p:cNvSpPr txBox="1"/>
            <p:nvPr/>
          </p:nvSpPr>
          <p:spPr>
            <a:xfrm>
              <a:off x="4697115" y="4413670"/>
              <a:ext cx="17152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AU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3</a:t>
              </a:r>
              <a:endParaRPr lang="en-AU" altLang="zh-CN" sz="2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42" name="TextBox 41"/>
            <p:cNvSpPr txBox="1"/>
            <p:nvPr/>
          </p:nvSpPr>
          <p:spPr>
            <a:xfrm>
              <a:off x="4160065" y="3903636"/>
              <a:ext cx="17152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AU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2</a:t>
              </a:r>
              <a:endParaRPr lang="en-AU" altLang="zh-CN" sz="2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43" name="TextBox 42"/>
            <p:cNvSpPr txBox="1"/>
            <p:nvPr/>
          </p:nvSpPr>
          <p:spPr>
            <a:xfrm>
              <a:off x="6167207" y="3442902"/>
              <a:ext cx="17152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AU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4</a:t>
              </a:r>
              <a:endParaRPr lang="en-AU" altLang="zh-CN" sz="2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44" name="TextBox 13"/>
            <p:cNvSpPr txBox="1"/>
            <p:nvPr/>
          </p:nvSpPr>
          <p:spPr>
            <a:xfrm>
              <a:off x="7480560" y="3504457"/>
              <a:ext cx="1264640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3" name="图片 1"/>
          <p:cNvPicPr>
            <a:picLocks noChangeAspect="1"/>
          </p:cNvPicPr>
          <p:nvPr/>
        </p:nvPicPr>
        <p:blipFill>
          <a:blip r:embed="rId1"/>
          <a:srcRect b="10069"/>
          <a:stretch>
            <a:fillRect/>
          </a:stretch>
        </p:blipFill>
        <p:spPr>
          <a:xfrm>
            <a:off x="-9525" y="-15875"/>
            <a:ext cx="122015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3175" y="-15875"/>
            <a:ext cx="12201525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超细黑简体" pitchFamily="2" charset="-122"/>
              <a:ea typeface="方正兰亭超细黑简体" pitchFamily="2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98438" y="198438"/>
            <a:ext cx="11780838" cy="64468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172244" y="472281"/>
            <a:ext cx="733425" cy="430213"/>
          </a:xfrm>
          <a:prstGeom prst="triangle">
            <a:avLst>
              <a:gd name="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7" name="文本框 5"/>
          <p:cNvSpPr txBox="1"/>
          <p:nvPr/>
        </p:nvSpPr>
        <p:spPr>
          <a:xfrm>
            <a:off x="381000" y="506413"/>
            <a:ext cx="6386513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 HERE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907338" y="1885950"/>
            <a:ext cx="2338387" cy="469900"/>
            <a:chOff x="7907222" y="1885915"/>
            <a:chExt cx="2338080" cy="470318"/>
          </a:xfrm>
        </p:grpSpPr>
        <p:sp>
          <p:nvSpPr>
            <p:cNvPr id="18439" name="TextBox 13"/>
            <p:cNvSpPr txBox="1"/>
            <p:nvPr/>
          </p:nvSpPr>
          <p:spPr>
            <a:xfrm>
              <a:off x="7907222" y="1885915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440" name="TextBox 13"/>
            <p:cNvSpPr txBox="1"/>
            <p:nvPr/>
          </p:nvSpPr>
          <p:spPr>
            <a:xfrm>
              <a:off x="7911303" y="2171820"/>
              <a:ext cx="2333999" cy="1844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your words here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58200" y="2716213"/>
            <a:ext cx="2338388" cy="469900"/>
            <a:chOff x="8458765" y="2716003"/>
            <a:chExt cx="2338080" cy="470318"/>
          </a:xfrm>
        </p:grpSpPr>
        <p:sp>
          <p:nvSpPr>
            <p:cNvPr id="18442" name="TextBox 13"/>
            <p:cNvSpPr txBox="1"/>
            <p:nvPr/>
          </p:nvSpPr>
          <p:spPr>
            <a:xfrm>
              <a:off x="8458765" y="2716003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443" name="TextBox 13"/>
            <p:cNvSpPr txBox="1"/>
            <p:nvPr/>
          </p:nvSpPr>
          <p:spPr>
            <a:xfrm>
              <a:off x="8462846" y="3001908"/>
              <a:ext cx="2333999" cy="1844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your words here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458200" y="3706813"/>
            <a:ext cx="2338388" cy="469900"/>
            <a:chOff x="8458765" y="3707263"/>
            <a:chExt cx="2338080" cy="469697"/>
          </a:xfrm>
        </p:grpSpPr>
        <p:sp>
          <p:nvSpPr>
            <p:cNvPr id="18445" name="TextBox 13"/>
            <p:cNvSpPr txBox="1"/>
            <p:nvPr/>
          </p:nvSpPr>
          <p:spPr>
            <a:xfrm>
              <a:off x="8458765" y="3707263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446" name="TextBox 13"/>
            <p:cNvSpPr txBox="1"/>
            <p:nvPr/>
          </p:nvSpPr>
          <p:spPr>
            <a:xfrm>
              <a:off x="8462846" y="3993168"/>
              <a:ext cx="2333999" cy="1837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your words here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907338" y="4619625"/>
            <a:ext cx="2338387" cy="469900"/>
            <a:chOff x="7907222" y="4619391"/>
            <a:chExt cx="2338080" cy="470318"/>
          </a:xfrm>
        </p:grpSpPr>
        <p:sp>
          <p:nvSpPr>
            <p:cNvPr id="18448" name="TextBox 13@|17FFC:16777215|FBC:16777215|LFC:16777215|LBC:16777215"/>
            <p:cNvSpPr txBox="1"/>
            <p:nvPr/>
          </p:nvSpPr>
          <p:spPr>
            <a:xfrm>
              <a:off x="7907222" y="4619391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449" name="TextBox 13@|17FFC:16777215|FBC:16777215|LFC:16777215|LBC:16777215"/>
            <p:cNvSpPr txBox="1"/>
            <p:nvPr/>
          </p:nvSpPr>
          <p:spPr>
            <a:xfrm>
              <a:off x="7911303" y="4905296"/>
              <a:ext cx="2333999" cy="1844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your words here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713038" y="1885950"/>
            <a:ext cx="2336800" cy="469900"/>
            <a:chOff x="2712525" y="1885915"/>
            <a:chExt cx="2338080" cy="470318"/>
          </a:xfrm>
        </p:grpSpPr>
        <p:sp>
          <p:nvSpPr>
            <p:cNvPr id="18451" name="TextBox 13"/>
            <p:cNvSpPr txBox="1"/>
            <p:nvPr/>
          </p:nvSpPr>
          <p:spPr>
            <a:xfrm>
              <a:off x="2712525" y="1885915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452" name="TextBox 13"/>
            <p:cNvSpPr txBox="1"/>
            <p:nvPr/>
          </p:nvSpPr>
          <p:spPr>
            <a:xfrm>
              <a:off x="2716606" y="2171820"/>
              <a:ext cx="2333999" cy="1844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your words here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49575" y="4603750"/>
            <a:ext cx="2338388" cy="469900"/>
            <a:chOff x="2949689" y="4603219"/>
            <a:chExt cx="2338080" cy="470318"/>
          </a:xfrm>
        </p:grpSpPr>
        <p:sp>
          <p:nvSpPr>
            <p:cNvPr id="18454" name="TextBox 13@|17FFC:16777215|FBC:16777215|LFC:16777215|LBC:16777215"/>
            <p:cNvSpPr txBox="1"/>
            <p:nvPr/>
          </p:nvSpPr>
          <p:spPr>
            <a:xfrm>
              <a:off x="2949689" y="4603219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455" name="TextBox 13@|17FFC:16777215|FBC:16777215|LFC:16777215|LBC:16777215"/>
            <p:cNvSpPr txBox="1"/>
            <p:nvPr/>
          </p:nvSpPr>
          <p:spPr>
            <a:xfrm>
              <a:off x="2953770" y="4889124"/>
              <a:ext cx="2333999" cy="1844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your words here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306638" y="2716213"/>
            <a:ext cx="2343150" cy="457200"/>
            <a:chOff x="2306126" y="2716003"/>
            <a:chExt cx="2344341" cy="457945"/>
          </a:xfrm>
        </p:grpSpPr>
        <p:sp>
          <p:nvSpPr>
            <p:cNvPr id="18457" name="TextBox 13"/>
            <p:cNvSpPr txBox="1"/>
            <p:nvPr/>
          </p:nvSpPr>
          <p:spPr>
            <a:xfrm>
              <a:off x="2306126" y="2716003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458" name="TextBox 13"/>
            <p:cNvSpPr txBox="1"/>
            <p:nvPr/>
          </p:nvSpPr>
          <p:spPr>
            <a:xfrm>
              <a:off x="2316468" y="2989436"/>
              <a:ext cx="2333999" cy="1845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your words here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306638" y="3706813"/>
            <a:ext cx="2343150" cy="458787"/>
            <a:chOff x="2306126" y="3707263"/>
            <a:chExt cx="2344341" cy="457307"/>
          </a:xfrm>
        </p:grpSpPr>
        <p:sp>
          <p:nvSpPr>
            <p:cNvPr id="18460" name="TextBox 13"/>
            <p:cNvSpPr txBox="1"/>
            <p:nvPr/>
          </p:nvSpPr>
          <p:spPr>
            <a:xfrm>
              <a:off x="2306126" y="3707263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461" name="TextBox 13"/>
            <p:cNvSpPr txBox="1"/>
            <p:nvPr/>
          </p:nvSpPr>
          <p:spPr>
            <a:xfrm>
              <a:off x="2316468" y="3980696"/>
              <a:ext cx="2333999" cy="1838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your words here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08450" y="1714500"/>
            <a:ext cx="3960813" cy="3937000"/>
            <a:chOff x="4108139" y="1713756"/>
            <a:chExt cx="3960628" cy="3937251"/>
          </a:xfrm>
        </p:grpSpPr>
        <p:sp>
          <p:nvSpPr>
            <p:cNvPr id="32" name="Freeform 123@|5FFC:0|FBC:0|LFC:16777215|LBC:16777215"/>
            <p:cNvSpPr/>
            <p:nvPr/>
          </p:nvSpPr>
          <p:spPr bwMode="auto">
            <a:xfrm>
              <a:off x="5564418" y="5264645"/>
              <a:ext cx="1014616" cy="131028"/>
            </a:xfrm>
            <a:custGeom>
              <a:avLst/>
              <a:gdLst/>
              <a:ahLst/>
              <a:cxnLst>
                <a:cxn ang="0">
                  <a:pos x="163" y="11"/>
                </a:cxn>
                <a:cxn ang="0">
                  <a:pos x="153" y="21"/>
                </a:cxn>
                <a:cxn ang="0">
                  <a:pos x="10" y="21"/>
                </a:cxn>
                <a:cxn ang="0">
                  <a:pos x="0" y="11"/>
                </a:cxn>
                <a:cxn ang="0">
                  <a:pos x="10" y="0"/>
                </a:cxn>
                <a:cxn ang="0">
                  <a:pos x="153" y="0"/>
                </a:cxn>
                <a:cxn ang="0">
                  <a:pos x="163" y="11"/>
                </a:cxn>
              </a:cxnLst>
              <a:rect l="0" t="0" r="" b=""/>
              <a:pathLst>
                <a:path w="163" h="21">
                  <a:moveTo>
                    <a:pt x="163" y="11"/>
                  </a:moveTo>
                  <a:cubicBezTo>
                    <a:pt x="163" y="16"/>
                    <a:pt x="158" y="21"/>
                    <a:pt x="153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8" y="0"/>
                    <a:pt x="163" y="5"/>
                    <a:pt x="163" y="11"/>
                  </a:cubicBezTo>
                  <a:close/>
                </a:path>
              </a:pathLst>
            </a:custGeom>
            <a:solidFill>
              <a:srgbClr val="C1C7D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3754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55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124@|5FFC:0|FBC:0|LFC:16777215|LBC:16777215"/>
            <p:cNvSpPr/>
            <p:nvPr/>
          </p:nvSpPr>
          <p:spPr bwMode="auto">
            <a:xfrm>
              <a:off x="5564418" y="5083224"/>
              <a:ext cx="1014616" cy="131028"/>
            </a:xfrm>
            <a:custGeom>
              <a:avLst/>
              <a:gdLst/>
              <a:ahLst/>
              <a:cxnLst>
                <a:cxn ang="0">
                  <a:pos x="163" y="11"/>
                </a:cxn>
                <a:cxn ang="0">
                  <a:pos x="153" y="21"/>
                </a:cxn>
                <a:cxn ang="0">
                  <a:pos x="10" y="21"/>
                </a:cxn>
                <a:cxn ang="0">
                  <a:pos x="0" y="11"/>
                </a:cxn>
                <a:cxn ang="0">
                  <a:pos x="10" y="0"/>
                </a:cxn>
                <a:cxn ang="0">
                  <a:pos x="153" y="0"/>
                </a:cxn>
                <a:cxn ang="0">
                  <a:pos x="163" y="11"/>
                </a:cxn>
              </a:cxnLst>
              <a:rect l="0" t="0" r="" b=""/>
              <a:pathLst>
                <a:path w="163" h="21">
                  <a:moveTo>
                    <a:pt x="163" y="11"/>
                  </a:moveTo>
                  <a:cubicBezTo>
                    <a:pt x="163" y="16"/>
                    <a:pt x="158" y="21"/>
                    <a:pt x="153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8" y="0"/>
                    <a:pt x="163" y="5"/>
                    <a:pt x="163" y="11"/>
                  </a:cubicBezTo>
                  <a:close/>
                </a:path>
              </a:pathLst>
            </a:custGeom>
            <a:solidFill>
              <a:srgbClr val="C1C7D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3754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55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125@|5FFC:0|FBC:0|LFC:16777215|LBC:16777215"/>
            <p:cNvSpPr/>
            <p:nvPr/>
          </p:nvSpPr>
          <p:spPr bwMode="auto">
            <a:xfrm>
              <a:off x="5651769" y="5449428"/>
              <a:ext cx="802959" cy="2015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9" y="0"/>
                </a:cxn>
                <a:cxn ang="0">
                  <a:pos x="63" y="30"/>
                </a:cxn>
                <a:cxn ang="0">
                  <a:pos x="0" y="0"/>
                </a:cxn>
              </a:cxnLst>
              <a:rect l="0" t="0" r="" b=""/>
              <a:pathLst>
                <a:path w="129" h="32">
                  <a:moveTo>
                    <a:pt x="0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0" y="32"/>
                    <a:pt x="63" y="30"/>
                  </a:cubicBezTo>
                  <a:cubicBezTo>
                    <a:pt x="17" y="2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1C7D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3754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55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237@|5FFC:0|FBC:0|LFC:16777215|LBC:16777215"/>
            <p:cNvSpPr>
              <a:spLocks noEditPoints="1"/>
            </p:cNvSpPr>
            <p:nvPr/>
          </p:nvSpPr>
          <p:spPr bwMode="auto">
            <a:xfrm>
              <a:off x="5013432" y="2506367"/>
              <a:ext cx="2116584" cy="2496227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167" y="0"/>
                </a:cxn>
                <a:cxn ang="0">
                  <a:pos x="6" y="165"/>
                </a:cxn>
                <a:cxn ang="0">
                  <a:pos x="67" y="318"/>
                </a:cxn>
                <a:cxn ang="0">
                  <a:pos x="90" y="396"/>
                </a:cxn>
                <a:cxn ang="0">
                  <a:pos x="90" y="396"/>
                </a:cxn>
                <a:cxn ang="0">
                  <a:pos x="99" y="401"/>
                </a:cxn>
                <a:cxn ang="0">
                  <a:pos x="242" y="401"/>
                </a:cxn>
                <a:cxn ang="0">
                  <a:pos x="251" y="396"/>
                </a:cxn>
                <a:cxn ang="0">
                  <a:pos x="251" y="396"/>
                </a:cxn>
                <a:cxn ang="0">
                  <a:pos x="274" y="318"/>
                </a:cxn>
                <a:cxn ang="0">
                  <a:pos x="336" y="165"/>
                </a:cxn>
                <a:cxn ang="0">
                  <a:pos x="175" y="0"/>
                </a:cxn>
                <a:cxn ang="0">
                  <a:pos x="295" y="166"/>
                </a:cxn>
                <a:cxn ang="0">
                  <a:pos x="249" y="282"/>
                </a:cxn>
                <a:cxn ang="0">
                  <a:pos x="231" y="352"/>
                </a:cxn>
                <a:cxn ang="0">
                  <a:pos x="231" y="352"/>
                </a:cxn>
                <a:cxn ang="0">
                  <a:pos x="224" y="356"/>
                </a:cxn>
                <a:cxn ang="0">
                  <a:pos x="117" y="356"/>
                </a:cxn>
                <a:cxn ang="0">
                  <a:pos x="110" y="352"/>
                </a:cxn>
                <a:cxn ang="0">
                  <a:pos x="110" y="352"/>
                </a:cxn>
                <a:cxn ang="0">
                  <a:pos x="93" y="282"/>
                </a:cxn>
                <a:cxn ang="0">
                  <a:pos x="47" y="166"/>
                </a:cxn>
                <a:cxn ang="0">
                  <a:pos x="168" y="43"/>
                </a:cxn>
                <a:cxn ang="0">
                  <a:pos x="174" y="43"/>
                </a:cxn>
                <a:cxn ang="0">
                  <a:pos x="295" y="166"/>
                </a:cxn>
              </a:cxnLst>
              <a:rect l="0" t="0" r="" b=""/>
              <a:pathLst>
                <a:path w="341" h="401">
                  <a:moveTo>
                    <a:pt x="175" y="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61" y="7"/>
                    <a:pt x="0" y="83"/>
                    <a:pt x="6" y="165"/>
                  </a:cubicBezTo>
                  <a:cubicBezTo>
                    <a:pt x="12" y="254"/>
                    <a:pt x="61" y="264"/>
                    <a:pt x="67" y="318"/>
                  </a:cubicBezTo>
                  <a:cubicBezTo>
                    <a:pt x="73" y="372"/>
                    <a:pt x="90" y="396"/>
                    <a:pt x="90" y="396"/>
                  </a:cubicBezTo>
                  <a:cubicBezTo>
                    <a:pt x="90" y="396"/>
                    <a:pt x="90" y="396"/>
                    <a:pt x="90" y="396"/>
                  </a:cubicBezTo>
                  <a:cubicBezTo>
                    <a:pt x="92" y="399"/>
                    <a:pt x="96" y="401"/>
                    <a:pt x="99" y="401"/>
                  </a:cubicBezTo>
                  <a:cubicBezTo>
                    <a:pt x="242" y="401"/>
                    <a:pt x="242" y="401"/>
                    <a:pt x="242" y="401"/>
                  </a:cubicBezTo>
                  <a:cubicBezTo>
                    <a:pt x="245" y="401"/>
                    <a:pt x="249" y="399"/>
                    <a:pt x="251" y="396"/>
                  </a:cubicBezTo>
                  <a:cubicBezTo>
                    <a:pt x="251" y="396"/>
                    <a:pt x="251" y="396"/>
                    <a:pt x="251" y="396"/>
                  </a:cubicBezTo>
                  <a:cubicBezTo>
                    <a:pt x="251" y="396"/>
                    <a:pt x="268" y="372"/>
                    <a:pt x="274" y="318"/>
                  </a:cubicBezTo>
                  <a:cubicBezTo>
                    <a:pt x="280" y="264"/>
                    <a:pt x="330" y="254"/>
                    <a:pt x="336" y="165"/>
                  </a:cubicBezTo>
                  <a:cubicBezTo>
                    <a:pt x="341" y="83"/>
                    <a:pt x="280" y="7"/>
                    <a:pt x="175" y="0"/>
                  </a:cubicBezTo>
                  <a:close/>
                  <a:moveTo>
                    <a:pt x="295" y="166"/>
                  </a:moveTo>
                  <a:cubicBezTo>
                    <a:pt x="290" y="234"/>
                    <a:pt x="253" y="241"/>
                    <a:pt x="249" y="282"/>
                  </a:cubicBezTo>
                  <a:cubicBezTo>
                    <a:pt x="244" y="322"/>
                    <a:pt x="231" y="352"/>
                    <a:pt x="231" y="352"/>
                  </a:cubicBezTo>
                  <a:cubicBezTo>
                    <a:pt x="231" y="352"/>
                    <a:pt x="231" y="352"/>
                    <a:pt x="231" y="352"/>
                  </a:cubicBezTo>
                  <a:cubicBezTo>
                    <a:pt x="229" y="354"/>
                    <a:pt x="227" y="356"/>
                    <a:pt x="224" y="356"/>
                  </a:cubicBezTo>
                  <a:cubicBezTo>
                    <a:pt x="117" y="356"/>
                    <a:pt x="117" y="356"/>
                    <a:pt x="117" y="356"/>
                  </a:cubicBezTo>
                  <a:cubicBezTo>
                    <a:pt x="114" y="356"/>
                    <a:pt x="112" y="354"/>
                    <a:pt x="110" y="352"/>
                  </a:cubicBezTo>
                  <a:cubicBezTo>
                    <a:pt x="110" y="352"/>
                    <a:pt x="110" y="352"/>
                    <a:pt x="110" y="352"/>
                  </a:cubicBezTo>
                  <a:cubicBezTo>
                    <a:pt x="110" y="352"/>
                    <a:pt x="98" y="322"/>
                    <a:pt x="93" y="282"/>
                  </a:cubicBezTo>
                  <a:cubicBezTo>
                    <a:pt x="89" y="241"/>
                    <a:pt x="51" y="234"/>
                    <a:pt x="47" y="166"/>
                  </a:cubicBezTo>
                  <a:cubicBezTo>
                    <a:pt x="43" y="105"/>
                    <a:pt x="89" y="48"/>
                    <a:pt x="168" y="43"/>
                  </a:cubicBezTo>
                  <a:cubicBezTo>
                    <a:pt x="174" y="43"/>
                    <a:pt x="174" y="43"/>
                    <a:pt x="174" y="43"/>
                  </a:cubicBezTo>
                  <a:cubicBezTo>
                    <a:pt x="253" y="48"/>
                    <a:pt x="299" y="105"/>
                    <a:pt x="295" y="166"/>
                  </a:cubicBezTo>
                  <a:close/>
                </a:path>
              </a:pathLst>
            </a:custGeom>
            <a:solidFill>
              <a:srgbClr val="C1C7D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3754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55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Oval 287"/>
            <p:cNvSpPr/>
            <p:nvPr/>
          </p:nvSpPr>
          <p:spPr>
            <a:xfrm>
              <a:off x="4163272" y="2736796"/>
              <a:ext cx="657827" cy="63899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3754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55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endParaRPr kumimoji="0" lang="en-US" sz="355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Oval 291"/>
            <p:cNvSpPr/>
            <p:nvPr/>
          </p:nvSpPr>
          <p:spPr>
            <a:xfrm>
              <a:off x="4108139" y="3657752"/>
              <a:ext cx="657827" cy="63899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3754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55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endParaRPr kumimoji="0" lang="en-US" sz="355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Oval 295"/>
            <p:cNvSpPr/>
            <p:nvPr/>
          </p:nvSpPr>
          <p:spPr>
            <a:xfrm>
              <a:off x="4492185" y="4503410"/>
              <a:ext cx="657827" cy="63899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3754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55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  <a:endParaRPr kumimoji="0" lang="en-US" sz="355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Oval 299"/>
            <p:cNvSpPr/>
            <p:nvPr/>
          </p:nvSpPr>
          <p:spPr>
            <a:xfrm>
              <a:off x="6741332" y="1980044"/>
              <a:ext cx="657827" cy="63899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3754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55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6</a:t>
              </a:r>
              <a:endParaRPr kumimoji="0" lang="en-US" sz="355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Oval 303"/>
            <p:cNvSpPr/>
            <p:nvPr/>
          </p:nvSpPr>
          <p:spPr>
            <a:xfrm>
              <a:off x="7399159" y="2736796"/>
              <a:ext cx="657827" cy="63899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3754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55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7</a:t>
              </a:r>
              <a:endParaRPr kumimoji="0" lang="en-US" sz="355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Oval 307"/>
            <p:cNvSpPr/>
            <p:nvPr/>
          </p:nvSpPr>
          <p:spPr>
            <a:xfrm>
              <a:off x="7410940" y="3657752"/>
              <a:ext cx="657827" cy="63899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3754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55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8</a:t>
              </a:r>
              <a:endParaRPr kumimoji="0" lang="en-US" sz="355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Oval 308"/>
            <p:cNvSpPr/>
            <p:nvPr/>
          </p:nvSpPr>
          <p:spPr>
            <a:xfrm>
              <a:off x="4749333" y="1982249"/>
              <a:ext cx="657827" cy="63899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21920" rtlCol="0" anchor="ctr"/>
            <a:lstStyle/>
            <a:p>
              <a:pPr marL="0" marR="0" lvl="0" indent="0" algn="ctr" defTabSz="13754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55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  <a:endParaRPr kumimoji="0" lang="en-US" sz="355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Oval 309"/>
            <p:cNvSpPr/>
            <p:nvPr/>
          </p:nvSpPr>
          <p:spPr>
            <a:xfrm>
              <a:off x="5742811" y="1713756"/>
              <a:ext cx="657827" cy="63899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3754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55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5</a:t>
              </a:r>
              <a:endParaRPr kumimoji="0" lang="en-US" sz="355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Oval 44"/>
            <p:cNvSpPr/>
            <p:nvPr/>
          </p:nvSpPr>
          <p:spPr>
            <a:xfrm>
              <a:off x="6993436" y="4503410"/>
              <a:ext cx="657827" cy="63899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3754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55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9</a:t>
              </a:r>
              <a:endParaRPr kumimoji="0" lang="en-US" sz="355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476" name="TextBox 13"/>
            <p:cNvSpPr txBox="1"/>
            <p:nvPr/>
          </p:nvSpPr>
          <p:spPr>
            <a:xfrm>
              <a:off x="5364384" y="3446585"/>
              <a:ext cx="1372819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KEYS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423025" y="1249363"/>
            <a:ext cx="2338388" cy="469900"/>
            <a:chOff x="6422661" y="1249500"/>
            <a:chExt cx="2338080" cy="469697"/>
          </a:xfrm>
        </p:grpSpPr>
        <p:sp>
          <p:nvSpPr>
            <p:cNvPr id="18478" name="TextBox 13"/>
            <p:cNvSpPr txBox="1"/>
            <p:nvPr/>
          </p:nvSpPr>
          <p:spPr>
            <a:xfrm>
              <a:off x="6422661" y="1249500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479" name="TextBox 13"/>
            <p:cNvSpPr txBox="1"/>
            <p:nvPr/>
          </p:nvSpPr>
          <p:spPr>
            <a:xfrm>
              <a:off x="6426742" y="1535405"/>
              <a:ext cx="2333999" cy="1837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your words here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773488" y="1257300"/>
            <a:ext cx="2336800" cy="469900"/>
            <a:chOff x="3772835" y="1256677"/>
            <a:chExt cx="2338080" cy="470318"/>
          </a:xfrm>
        </p:grpSpPr>
        <p:sp>
          <p:nvSpPr>
            <p:cNvPr id="18481" name="TextBox 13"/>
            <p:cNvSpPr txBox="1"/>
            <p:nvPr/>
          </p:nvSpPr>
          <p:spPr>
            <a:xfrm>
              <a:off x="3772835" y="1256677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482" name="TextBox 13"/>
            <p:cNvSpPr txBox="1"/>
            <p:nvPr/>
          </p:nvSpPr>
          <p:spPr>
            <a:xfrm>
              <a:off x="3776916" y="1542582"/>
              <a:ext cx="2333999" cy="1844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your words here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7" name="图片 1"/>
          <p:cNvPicPr>
            <a:picLocks noChangeAspect="1"/>
          </p:cNvPicPr>
          <p:nvPr/>
        </p:nvPicPr>
        <p:blipFill>
          <a:blip r:embed="rId1"/>
          <a:srcRect b="10069"/>
          <a:stretch>
            <a:fillRect/>
          </a:stretch>
        </p:blipFill>
        <p:spPr>
          <a:xfrm>
            <a:off x="-9525" y="-15875"/>
            <a:ext cx="122015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3175" y="-15875"/>
            <a:ext cx="12201525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超细黑简体" pitchFamily="2" charset="-122"/>
              <a:ea typeface="方正兰亭超细黑简体" pitchFamily="2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98438" y="198438"/>
            <a:ext cx="11780838" cy="64468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0" name="AutoShape 3"/>
          <p:cNvSpPr>
            <a:spLocks noChangeAspect="1" noTextEdit="1"/>
          </p:cNvSpPr>
          <p:nvPr/>
        </p:nvSpPr>
        <p:spPr>
          <a:xfrm>
            <a:off x="3481388" y="1066800"/>
            <a:ext cx="5208587" cy="47021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/>
            <a:endParaRPr lang="zh-CN" altLang="en-US">
              <a:latin typeface="Calibri" panose="020F0502020204030204" pitchFamily="34" charset="0"/>
              <a:ea typeface="SimSun" pitchFamily="2" charset="-122"/>
            </a:endParaRPr>
          </a:p>
        </p:txBody>
      </p:sp>
      <p:sp>
        <p:nvSpPr>
          <p:cNvPr id="19461" name="Freeform 7"/>
          <p:cNvSpPr/>
          <p:nvPr/>
        </p:nvSpPr>
        <p:spPr>
          <a:xfrm>
            <a:off x="5886450" y="2014538"/>
            <a:ext cx="419100" cy="400050"/>
          </a:xfrm>
          <a:custGeom>
            <a:avLst/>
            <a:gdLst/>
            <a:ahLst/>
            <a:cxnLst>
              <a:cxn ang="0">
                <a:pos x="209550" y="0"/>
              </a:cxn>
              <a:cxn ang="0">
                <a:pos x="209550" y="0"/>
              </a:cxn>
              <a:cxn ang="0">
                <a:pos x="149225" y="130175"/>
              </a:cxn>
              <a:cxn ang="0">
                <a:pos x="0" y="150813"/>
              </a:cxn>
              <a:cxn ang="0">
                <a:pos x="109538" y="260350"/>
              </a:cxn>
              <a:cxn ang="0">
                <a:pos x="79375" y="400050"/>
              </a:cxn>
              <a:cxn ang="0">
                <a:pos x="209550" y="330200"/>
              </a:cxn>
              <a:cxn ang="0">
                <a:pos x="338138" y="400050"/>
              </a:cxn>
              <a:cxn ang="0">
                <a:pos x="319088" y="260350"/>
              </a:cxn>
              <a:cxn ang="0">
                <a:pos x="419100" y="150813"/>
              </a:cxn>
              <a:cxn ang="0">
                <a:pos x="279400" y="130175"/>
              </a:cxn>
              <a:cxn ang="0">
                <a:pos x="209550" y="0"/>
              </a:cxn>
            </a:cxnLst>
            <a:pathLst>
              <a:path w="264" h="252">
                <a:moveTo>
                  <a:pt x="132" y="0"/>
                </a:moveTo>
                <a:lnTo>
                  <a:pt x="132" y="0"/>
                </a:lnTo>
                <a:lnTo>
                  <a:pt x="94" y="82"/>
                </a:lnTo>
                <a:lnTo>
                  <a:pt x="0" y="95"/>
                </a:lnTo>
                <a:lnTo>
                  <a:pt x="69" y="164"/>
                </a:lnTo>
                <a:lnTo>
                  <a:pt x="50" y="252"/>
                </a:lnTo>
                <a:lnTo>
                  <a:pt x="132" y="208"/>
                </a:lnTo>
                <a:lnTo>
                  <a:pt x="213" y="252"/>
                </a:lnTo>
                <a:lnTo>
                  <a:pt x="201" y="164"/>
                </a:lnTo>
                <a:lnTo>
                  <a:pt x="264" y="95"/>
                </a:lnTo>
                <a:lnTo>
                  <a:pt x="176" y="82"/>
                </a:lnTo>
                <a:lnTo>
                  <a:pt x="132" y="0"/>
                </a:lnTo>
              </a:path>
            </a:pathLst>
          </a:custGeom>
          <a:noFill/>
          <a:ln w="9525">
            <a:noFill/>
          </a:ln>
        </p:spPr>
        <p:txBody>
          <a:bodyPr/>
          <a:p>
            <a:endParaRPr lang="es-ES" altLang="en-US"/>
          </a:p>
        </p:txBody>
      </p:sp>
      <p:sp>
        <p:nvSpPr>
          <p:cNvPr id="19462" name="Freeform 9"/>
          <p:cNvSpPr/>
          <p:nvPr/>
        </p:nvSpPr>
        <p:spPr>
          <a:xfrm>
            <a:off x="6543675" y="2144713"/>
            <a:ext cx="290513" cy="269875"/>
          </a:xfrm>
          <a:custGeom>
            <a:avLst/>
            <a:gdLst/>
            <a:ahLst/>
            <a:cxnLst>
              <a:cxn ang="0">
                <a:pos x="150812" y="0"/>
              </a:cxn>
              <a:cxn ang="0">
                <a:pos x="100012" y="90488"/>
              </a:cxn>
              <a:cxn ang="0">
                <a:pos x="0" y="100013"/>
              </a:cxn>
              <a:cxn ang="0">
                <a:pos x="69850" y="169863"/>
              </a:cxn>
              <a:cxn ang="0">
                <a:pos x="60325" y="269875"/>
              </a:cxn>
              <a:cxn ang="0">
                <a:pos x="150812" y="220663"/>
              </a:cxn>
              <a:cxn ang="0">
                <a:pos x="239712" y="269875"/>
              </a:cxn>
              <a:cxn ang="0">
                <a:pos x="220662" y="169863"/>
              </a:cxn>
              <a:cxn ang="0">
                <a:pos x="290512" y="100013"/>
              </a:cxn>
              <a:cxn ang="0">
                <a:pos x="190500" y="90488"/>
              </a:cxn>
              <a:cxn ang="0">
                <a:pos x="150812" y="0"/>
              </a:cxn>
            </a:cxnLst>
            <a:pathLst>
              <a:path w="183" h="170">
                <a:moveTo>
                  <a:pt x="95" y="0"/>
                </a:moveTo>
                <a:lnTo>
                  <a:pt x="63" y="57"/>
                </a:lnTo>
                <a:lnTo>
                  <a:pt x="0" y="63"/>
                </a:lnTo>
                <a:lnTo>
                  <a:pt x="44" y="107"/>
                </a:lnTo>
                <a:lnTo>
                  <a:pt x="38" y="170"/>
                </a:lnTo>
                <a:lnTo>
                  <a:pt x="95" y="139"/>
                </a:lnTo>
                <a:lnTo>
                  <a:pt x="151" y="170"/>
                </a:lnTo>
                <a:lnTo>
                  <a:pt x="139" y="107"/>
                </a:lnTo>
                <a:lnTo>
                  <a:pt x="183" y="63"/>
                </a:lnTo>
                <a:lnTo>
                  <a:pt x="120" y="57"/>
                </a:lnTo>
                <a:lnTo>
                  <a:pt x="95" y="0"/>
                </a:lnTo>
              </a:path>
            </a:pathLst>
          </a:custGeom>
          <a:noFill/>
          <a:ln w="9525">
            <a:noFill/>
          </a:ln>
        </p:spPr>
        <p:txBody>
          <a:bodyPr/>
          <a:p>
            <a:endParaRPr lang="es-ES" altLang="en-US"/>
          </a:p>
        </p:txBody>
      </p:sp>
      <p:sp>
        <p:nvSpPr>
          <p:cNvPr id="19463" name="Freeform 11"/>
          <p:cNvSpPr/>
          <p:nvPr/>
        </p:nvSpPr>
        <p:spPr>
          <a:xfrm>
            <a:off x="5367338" y="2144713"/>
            <a:ext cx="279400" cy="269875"/>
          </a:xfrm>
          <a:custGeom>
            <a:avLst/>
            <a:gdLst/>
            <a:ahLst/>
            <a:cxnLst>
              <a:cxn ang="0">
                <a:pos x="139700" y="0"/>
              </a:cxn>
              <a:cxn ang="0">
                <a:pos x="88900" y="90488"/>
              </a:cxn>
              <a:cxn ang="0">
                <a:pos x="0" y="100013"/>
              </a:cxn>
              <a:cxn ang="0">
                <a:pos x="69850" y="169863"/>
              </a:cxn>
              <a:cxn ang="0">
                <a:pos x="49213" y="269875"/>
              </a:cxn>
              <a:cxn ang="0">
                <a:pos x="139700" y="220663"/>
              </a:cxn>
              <a:cxn ang="0">
                <a:pos x="228600" y="269875"/>
              </a:cxn>
              <a:cxn ang="0">
                <a:pos x="209550" y="169863"/>
              </a:cxn>
              <a:cxn ang="0">
                <a:pos x="279400" y="100013"/>
              </a:cxn>
              <a:cxn ang="0">
                <a:pos x="179388" y="90488"/>
              </a:cxn>
              <a:cxn ang="0">
                <a:pos x="139700" y="0"/>
              </a:cxn>
            </a:cxnLst>
            <a:pathLst>
              <a:path w="176" h="170">
                <a:moveTo>
                  <a:pt x="88" y="0"/>
                </a:moveTo>
                <a:lnTo>
                  <a:pt x="56" y="57"/>
                </a:lnTo>
                <a:lnTo>
                  <a:pt x="0" y="63"/>
                </a:lnTo>
                <a:lnTo>
                  <a:pt x="44" y="107"/>
                </a:lnTo>
                <a:lnTo>
                  <a:pt x="31" y="170"/>
                </a:lnTo>
                <a:lnTo>
                  <a:pt x="88" y="139"/>
                </a:lnTo>
                <a:lnTo>
                  <a:pt x="144" y="170"/>
                </a:lnTo>
                <a:lnTo>
                  <a:pt x="132" y="107"/>
                </a:lnTo>
                <a:lnTo>
                  <a:pt x="176" y="63"/>
                </a:lnTo>
                <a:lnTo>
                  <a:pt x="113" y="57"/>
                </a:lnTo>
                <a:lnTo>
                  <a:pt x="88" y="0"/>
                </a:lnTo>
              </a:path>
            </a:pathLst>
          </a:custGeom>
          <a:noFill/>
          <a:ln w="9525">
            <a:noFill/>
          </a:ln>
        </p:spPr>
        <p:txBody>
          <a:bodyPr/>
          <a:p>
            <a:endParaRPr lang="es-ES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76488" y="3105150"/>
            <a:ext cx="7419975" cy="83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4800" b="1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 HERE</a:t>
            </a:r>
            <a:endParaRPr lang="zh-CN" altLang="en-US" sz="4800" b="1" dirty="0">
              <a:solidFill>
                <a:srgbClr val="FFC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017713" y="-519112"/>
            <a:ext cx="8156575" cy="9180512"/>
            <a:chOff x="2017422" y="-519383"/>
            <a:chExt cx="8157155" cy="918137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017422" y="-519383"/>
              <a:ext cx="8157155" cy="9181372"/>
            </a:xfrm>
            <a:custGeom>
              <a:avLst/>
              <a:gdLst>
                <a:gd name="" fmla="*/ 0 w 8157155"/>
                <a:gd name="" fmla="*/ 4489720 h 9181372"/>
                <a:gd name="" fmla="*/ 8157155 w 8157155"/>
                <a:gd name="" fmla="*/ 4489720 h 9181372"/>
                <a:gd name="" fmla="*/ 8157155 w 8157155"/>
                <a:gd name="" fmla="*/ 9181372 h 9181372"/>
                <a:gd name="" fmla="*/ 0 w 8157155"/>
                <a:gd name="" fmla="*/ 9181372 h 9181372"/>
                <a:gd name="" fmla="*/ 0 w 8157155"/>
                <a:gd name="" fmla="*/ 0 h 9181372"/>
                <a:gd name="" fmla="*/ 8157155 w 8157155"/>
                <a:gd name="" fmla="*/ 0 h 9181372"/>
                <a:gd name="" fmla="*/ 8157155 w 8157155"/>
                <a:gd name="" fmla="*/ 3475307 h 9181372"/>
                <a:gd name="" fmla="*/ 0 w 8157155"/>
                <a:gd name="" fmla="*/ 3475307 h 9181372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" t="" r="" b=""/>
              <a:pathLst>
                <a:path w="8157155" h="9181372">
                  <a:moveTo>
                    <a:pt x="0" y="4489720"/>
                  </a:moveTo>
                  <a:lnTo>
                    <a:pt x="8157155" y="4489720"/>
                  </a:lnTo>
                  <a:lnTo>
                    <a:pt x="8157155" y="9181372"/>
                  </a:lnTo>
                  <a:lnTo>
                    <a:pt x="0" y="9181372"/>
                  </a:lnTo>
                  <a:close/>
                  <a:moveTo>
                    <a:pt x="0" y="0"/>
                  </a:moveTo>
                  <a:lnTo>
                    <a:pt x="8157155" y="0"/>
                  </a:lnTo>
                  <a:lnTo>
                    <a:pt x="8157155" y="3475307"/>
                  </a:lnTo>
                  <a:lnTo>
                    <a:pt x="0" y="3475307"/>
                  </a:lnTo>
                  <a:close/>
                </a:path>
              </a:pathLst>
            </a:custGeom>
          </p:spPr>
        </p:pic>
        <p:sp>
          <p:nvSpPr>
            <p:cNvPr id="19467" name="Freeform 75"/>
            <p:cNvSpPr/>
            <p:nvPr/>
          </p:nvSpPr>
          <p:spPr>
            <a:xfrm>
              <a:off x="3831431" y="4071303"/>
              <a:ext cx="4529137" cy="1706563"/>
            </a:xfrm>
            <a:custGeom>
              <a:avLst/>
              <a:gdLst/>
              <a:ahLst/>
              <a:cxnLst>
                <a:cxn ang="0">
                  <a:pos x="4499209" y="0"/>
                </a:cxn>
                <a:cxn ang="0">
                  <a:pos x="2264569" y="1676623"/>
                </a:cxn>
                <a:cxn ang="0">
                  <a:pos x="29928" y="0"/>
                </a:cxn>
                <a:cxn ang="0">
                  <a:pos x="0" y="0"/>
                </a:cxn>
                <a:cxn ang="0">
                  <a:pos x="2264569" y="1706563"/>
                </a:cxn>
                <a:cxn ang="0">
                  <a:pos x="4529137" y="0"/>
                </a:cxn>
                <a:cxn ang="0">
                  <a:pos x="4499209" y="0"/>
                </a:cxn>
              </a:cxnLst>
              <a:pathLst>
                <a:path w="454" h="171">
                  <a:moveTo>
                    <a:pt x="451" y="0"/>
                  </a:moveTo>
                  <a:cubicBezTo>
                    <a:pt x="423" y="97"/>
                    <a:pt x="333" y="168"/>
                    <a:pt x="227" y="168"/>
                  </a:cubicBezTo>
                  <a:cubicBezTo>
                    <a:pt x="121" y="168"/>
                    <a:pt x="31" y="97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99"/>
                    <a:pt x="119" y="171"/>
                    <a:pt x="227" y="171"/>
                  </a:cubicBezTo>
                  <a:cubicBezTo>
                    <a:pt x="335" y="171"/>
                    <a:pt x="426" y="99"/>
                    <a:pt x="454" y="0"/>
                  </a:cubicBezTo>
                  <a:lnTo>
                    <a:pt x="45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s-ES" altLang="en-US"/>
            </a:p>
          </p:txBody>
        </p:sp>
        <p:sp>
          <p:nvSpPr>
            <p:cNvPr id="19468" name="Freeform 76"/>
            <p:cNvSpPr/>
            <p:nvPr/>
          </p:nvSpPr>
          <p:spPr>
            <a:xfrm>
              <a:off x="3831431" y="1066165"/>
              <a:ext cx="4529137" cy="1706563"/>
            </a:xfrm>
            <a:custGeom>
              <a:avLst/>
              <a:gdLst/>
              <a:ahLst/>
              <a:cxnLst>
                <a:cxn ang="0">
                  <a:pos x="29928" y="1706563"/>
                </a:cxn>
                <a:cxn ang="0">
                  <a:pos x="2264569" y="29940"/>
                </a:cxn>
                <a:cxn ang="0">
                  <a:pos x="4499209" y="1706563"/>
                </a:cxn>
                <a:cxn ang="0">
                  <a:pos x="4529137" y="1706563"/>
                </a:cxn>
                <a:cxn ang="0">
                  <a:pos x="2264569" y="0"/>
                </a:cxn>
                <a:cxn ang="0">
                  <a:pos x="0" y="1706563"/>
                </a:cxn>
                <a:cxn ang="0">
                  <a:pos x="29928" y="1706563"/>
                </a:cxn>
              </a:cxnLst>
              <a:pathLst>
                <a:path w="454" h="171">
                  <a:moveTo>
                    <a:pt x="3" y="171"/>
                  </a:moveTo>
                  <a:cubicBezTo>
                    <a:pt x="31" y="74"/>
                    <a:pt x="121" y="3"/>
                    <a:pt x="227" y="3"/>
                  </a:cubicBezTo>
                  <a:cubicBezTo>
                    <a:pt x="333" y="3"/>
                    <a:pt x="423" y="74"/>
                    <a:pt x="451" y="171"/>
                  </a:cubicBezTo>
                  <a:cubicBezTo>
                    <a:pt x="454" y="171"/>
                    <a:pt x="454" y="171"/>
                    <a:pt x="454" y="171"/>
                  </a:cubicBezTo>
                  <a:cubicBezTo>
                    <a:pt x="426" y="72"/>
                    <a:pt x="335" y="0"/>
                    <a:pt x="227" y="0"/>
                  </a:cubicBezTo>
                  <a:cubicBezTo>
                    <a:pt x="119" y="0"/>
                    <a:pt x="28" y="72"/>
                    <a:pt x="0" y="171"/>
                  </a:cubicBezTo>
                  <a:lnTo>
                    <a:pt x="3" y="1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s-ES" altLang="en-US"/>
            </a:p>
          </p:txBody>
        </p:sp>
      </p:grpSp>
      <p:sp>
        <p:nvSpPr>
          <p:cNvPr id="14" name="椭圆 13"/>
          <p:cNvSpPr/>
          <p:nvPr/>
        </p:nvSpPr>
        <p:spPr>
          <a:xfrm>
            <a:off x="5595938" y="6334125"/>
            <a:ext cx="149225" cy="149225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872163" y="6334125"/>
            <a:ext cx="149225" cy="149225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146800" y="6334125"/>
            <a:ext cx="149225" cy="149225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423025" y="6335713"/>
            <a:ext cx="149225" cy="1492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99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1" name="图片 1"/>
          <p:cNvPicPr>
            <a:picLocks noChangeAspect="1"/>
          </p:cNvPicPr>
          <p:nvPr/>
        </p:nvPicPr>
        <p:blipFill>
          <a:blip r:embed="rId1"/>
          <a:srcRect b="10069"/>
          <a:stretch>
            <a:fillRect/>
          </a:stretch>
        </p:blipFill>
        <p:spPr>
          <a:xfrm>
            <a:off x="-9525" y="-15875"/>
            <a:ext cx="122015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3175" y="-15875"/>
            <a:ext cx="12201525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超细黑简体" pitchFamily="2" charset="-122"/>
              <a:ea typeface="方正兰亭超细黑简体" pitchFamily="2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98438" y="198438"/>
            <a:ext cx="11780838" cy="64468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172244" y="472281"/>
            <a:ext cx="733425" cy="430213"/>
          </a:xfrm>
          <a:prstGeom prst="triangle">
            <a:avLst>
              <a:gd name="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485" name="文本框 5"/>
          <p:cNvSpPr txBox="1"/>
          <p:nvPr/>
        </p:nvSpPr>
        <p:spPr>
          <a:xfrm>
            <a:off x="381000" y="506413"/>
            <a:ext cx="6386513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 HERE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08600" y="1812925"/>
            <a:ext cx="1517650" cy="4129088"/>
            <a:chOff x="5308162" y="1812152"/>
            <a:chExt cx="1518305" cy="4130210"/>
          </a:xfrm>
        </p:grpSpPr>
        <p:sp>
          <p:nvSpPr>
            <p:cNvPr id="8" name="Freeform 6"/>
            <p:cNvSpPr/>
            <p:nvPr/>
          </p:nvSpPr>
          <p:spPr bwMode="auto">
            <a:xfrm>
              <a:off x="5769266" y="5708777"/>
              <a:ext cx="596098" cy="233585"/>
            </a:xfrm>
            <a:custGeom>
              <a:avLst/>
              <a:gdLst>
                <a:gd name="" fmla="*/ 288 w 393"/>
                <a:gd name="" fmla="*/ 154 h 154"/>
                <a:gd name="" fmla="*/ 108 w 393"/>
                <a:gd name="" fmla="*/ 154 h 154"/>
                <a:gd name="" fmla="*/ 0 w 393"/>
                <a:gd name="" fmla="*/ 0 h 154"/>
                <a:gd name="" fmla="*/ 393 w 393"/>
                <a:gd name="" fmla="*/ 0 h 154"/>
                <a:gd name="" fmla="*/ 288 w 393"/>
                <a:gd name="" fmla="*/ 154 h 154"/>
                <a:gd name="" fmla="*/ 288 w 393"/>
                <a:gd name="" fmla="*/ 154 h 154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393" h="154">
                  <a:moveTo>
                    <a:pt x="288" y="154"/>
                  </a:moveTo>
                  <a:lnTo>
                    <a:pt x="108" y="154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288" y="154"/>
                  </a:lnTo>
                  <a:lnTo>
                    <a:pt x="288" y="154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5663090" y="5120264"/>
              <a:ext cx="803897" cy="558178"/>
            </a:xfrm>
            <a:custGeom>
              <a:avLst/>
              <a:gdLst>
                <a:gd name="" fmla="*/ 159 w 182"/>
                <a:gd name="" fmla="*/ 127 h 127"/>
                <a:gd name="" fmla="*/ 24 w 182"/>
                <a:gd name="" fmla="*/ 127 h 127"/>
                <a:gd name="" fmla="*/ 16 w 182"/>
                <a:gd name="" fmla="*/ 119 h 127"/>
                <a:gd name="" fmla="*/ 16 w 182"/>
                <a:gd name="" fmla="*/ 41 h 127"/>
                <a:gd name="" fmla="*/ 16 w 182"/>
                <a:gd name="" fmla="*/ 40 h 127"/>
                <a:gd name="" fmla="*/ 8 w 182"/>
                <a:gd name="" fmla="*/ 40 h 127"/>
                <a:gd name="" fmla="*/ 0 w 182"/>
                <a:gd name="" fmla="*/ 33 h 127"/>
                <a:gd name="" fmla="*/ 0 w 182"/>
                <a:gd name="" fmla="*/ 8 h 127"/>
                <a:gd name="" fmla="*/ 8 w 182"/>
                <a:gd name="" fmla="*/ 0 h 127"/>
                <a:gd name="" fmla="*/ 175 w 182"/>
                <a:gd name="" fmla="*/ 0 h 127"/>
                <a:gd name="" fmla="*/ 182 w 182"/>
                <a:gd name="" fmla="*/ 8 h 127"/>
                <a:gd name="" fmla="*/ 182 w 182"/>
                <a:gd name="" fmla="*/ 33 h 127"/>
                <a:gd name="" fmla="*/ 175 w 182"/>
                <a:gd name="" fmla="*/ 40 h 127"/>
                <a:gd name="" fmla="*/ 166 w 182"/>
                <a:gd name="" fmla="*/ 40 h 127"/>
                <a:gd name="" fmla="*/ 166 w 182"/>
                <a:gd name="" fmla="*/ 41 h 127"/>
                <a:gd name="" fmla="*/ 166 w 182"/>
                <a:gd name="" fmla="*/ 119 h 127"/>
                <a:gd name="" fmla="*/ 159 w 182"/>
                <a:gd name="" fmla="*/ 127 h 127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182" h="127">
                  <a:moveTo>
                    <a:pt x="159" y="127"/>
                  </a:moveTo>
                  <a:cubicBezTo>
                    <a:pt x="24" y="127"/>
                    <a:pt x="24" y="127"/>
                    <a:pt x="24" y="127"/>
                  </a:cubicBezTo>
                  <a:cubicBezTo>
                    <a:pt x="20" y="127"/>
                    <a:pt x="16" y="124"/>
                    <a:pt x="16" y="119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6" y="40"/>
                    <a:pt x="16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4" y="40"/>
                    <a:pt x="0" y="37"/>
                    <a:pt x="0" y="3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9" y="0"/>
                    <a:pt x="182" y="4"/>
                    <a:pt x="182" y="8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2" y="37"/>
                    <a:pt x="179" y="40"/>
                    <a:pt x="175" y="40"/>
                  </a:cubicBezTo>
                  <a:cubicBezTo>
                    <a:pt x="166" y="40"/>
                    <a:pt x="166" y="40"/>
                    <a:pt x="166" y="40"/>
                  </a:cubicBezTo>
                  <a:cubicBezTo>
                    <a:pt x="166" y="40"/>
                    <a:pt x="166" y="41"/>
                    <a:pt x="166" y="41"/>
                  </a:cubicBezTo>
                  <a:cubicBezTo>
                    <a:pt x="166" y="119"/>
                    <a:pt x="166" y="119"/>
                    <a:pt x="166" y="119"/>
                  </a:cubicBezTo>
                  <a:cubicBezTo>
                    <a:pt x="166" y="124"/>
                    <a:pt x="163" y="127"/>
                    <a:pt x="159" y="127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5393102" y="4260246"/>
              <a:ext cx="1343874" cy="785695"/>
            </a:xfrm>
            <a:custGeom>
              <a:avLst/>
              <a:gdLst>
                <a:gd name="" fmla="*/ 232 w 304"/>
                <a:gd name="" fmla="*/ 179 h 179"/>
                <a:gd name="" fmla="*/ 76 w 304"/>
                <a:gd name="" fmla="*/ 179 h 179"/>
                <a:gd name="" fmla="*/ 2 w 304"/>
                <a:gd name="" fmla="*/ 115 h 179"/>
                <a:gd name="" fmla="*/ 1 w 304"/>
                <a:gd name="" fmla="*/ 14 h 179"/>
                <a:gd name="" fmla="*/ 15 w 304"/>
                <a:gd name="" fmla="*/ 0 h 179"/>
                <a:gd name="" fmla="*/ 289 w 304"/>
                <a:gd name="" fmla="*/ 0 h 179"/>
                <a:gd name="" fmla="*/ 304 w 304"/>
                <a:gd name="" fmla="*/ 14 h 179"/>
                <a:gd name="" fmla="*/ 304 w 304"/>
                <a:gd name="" fmla="*/ 120 h 179"/>
                <a:gd name="" fmla="*/ 232 w 304"/>
                <a:gd name="" fmla="*/ 179 h 179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304" h="179">
                  <a:moveTo>
                    <a:pt x="232" y="179"/>
                  </a:moveTo>
                  <a:cubicBezTo>
                    <a:pt x="76" y="179"/>
                    <a:pt x="76" y="179"/>
                    <a:pt x="76" y="179"/>
                  </a:cubicBezTo>
                  <a:cubicBezTo>
                    <a:pt x="75" y="179"/>
                    <a:pt x="8" y="121"/>
                    <a:pt x="2" y="1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98" y="0"/>
                    <a:pt x="304" y="6"/>
                    <a:pt x="304" y="14"/>
                  </a:cubicBezTo>
                  <a:cubicBezTo>
                    <a:pt x="304" y="120"/>
                    <a:pt x="304" y="120"/>
                    <a:pt x="304" y="120"/>
                  </a:cubicBezTo>
                  <a:cubicBezTo>
                    <a:pt x="232" y="179"/>
                    <a:pt x="232" y="179"/>
                    <a:pt x="232" y="179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Freeform 14"/>
            <p:cNvSpPr/>
            <p:nvPr/>
          </p:nvSpPr>
          <p:spPr bwMode="auto">
            <a:xfrm>
              <a:off x="5582701" y="3978124"/>
              <a:ext cx="1243766" cy="549077"/>
            </a:xfrm>
            <a:custGeom>
              <a:avLst/>
              <a:gdLst>
                <a:gd name="" fmla="*/ 0 w 281"/>
                <a:gd name="" fmla="*/ 125 h 125"/>
                <a:gd name="" fmla="*/ 244 w 281"/>
                <a:gd name="" fmla="*/ 65 h 125"/>
                <a:gd name="" fmla="*/ 230 w 281"/>
                <a:gd name="" fmla="*/ 9 h 125"/>
                <a:gd name="" fmla="*/ 0 w 281"/>
                <a:gd name="" fmla="*/ 66 h 125"/>
                <a:gd name="" fmla="*/ 0 w 281"/>
                <a:gd name="" fmla="*/ 125 h 125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281" h="125">
                  <a:moveTo>
                    <a:pt x="0" y="125"/>
                  </a:moveTo>
                  <a:cubicBezTo>
                    <a:pt x="244" y="65"/>
                    <a:pt x="244" y="65"/>
                    <a:pt x="244" y="65"/>
                  </a:cubicBezTo>
                  <a:cubicBezTo>
                    <a:pt x="281" y="56"/>
                    <a:pt x="267" y="0"/>
                    <a:pt x="230" y="9"/>
                  </a:cubicBezTo>
                  <a:cubicBezTo>
                    <a:pt x="0" y="66"/>
                    <a:pt x="0" y="66"/>
                    <a:pt x="0" y="66"/>
                  </a:cubicBezTo>
                  <a:lnTo>
                    <a:pt x="0" y="12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" name="Freeform 13"/>
            <p:cNvSpPr/>
            <p:nvPr/>
          </p:nvSpPr>
          <p:spPr bwMode="auto">
            <a:xfrm>
              <a:off x="5308162" y="3579208"/>
              <a:ext cx="1518305" cy="605198"/>
            </a:xfrm>
            <a:custGeom>
              <a:avLst/>
              <a:gdLst>
                <a:gd name="" fmla="*/ 37 w 343"/>
                <a:gd name="" fmla="*/ 73 h 138"/>
                <a:gd name="" fmla="*/ 292 w 343"/>
                <a:gd name="" fmla="*/ 10 h 138"/>
                <a:gd name="" fmla="*/ 306 w 343"/>
                <a:gd name="" fmla="*/ 66 h 138"/>
                <a:gd name="" fmla="*/ 51 w 343"/>
                <a:gd name="" fmla="*/ 129 h 138"/>
                <a:gd name="" fmla="*/ 37 w 343"/>
                <a:gd name="" fmla="*/ 73 h 138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343" h="138">
                  <a:moveTo>
                    <a:pt x="37" y="73"/>
                  </a:moveTo>
                  <a:cubicBezTo>
                    <a:pt x="292" y="10"/>
                    <a:pt x="292" y="10"/>
                    <a:pt x="292" y="10"/>
                  </a:cubicBezTo>
                  <a:cubicBezTo>
                    <a:pt x="329" y="0"/>
                    <a:pt x="343" y="56"/>
                    <a:pt x="306" y="66"/>
                  </a:cubicBezTo>
                  <a:cubicBezTo>
                    <a:pt x="51" y="129"/>
                    <a:pt x="51" y="129"/>
                    <a:pt x="51" y="129"/>
                  </a:cubicBezTo>
                  <a:cubicBezTo>
                    <a:pt x="14" y="138"/>
                    <a:pt x="0" y="82"/>
                    <a:pt x="37" y="73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492" name="TextBox 17"/>
            <p:cNvSpPr txBox="1"/>
            <p:nvPr/>
          </p:nvSpPr>
          <p:spPr>
            <a:xfrm rot="-816020">
              <a:off x="5730821" y="3783999"/>
              <a:ext cx="655039" cy="18466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TITLES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5308162" y="3218213"/>
              <a:ext cx="1518305" cy="606715"/>
            </a:xfrm>
            <a:custGeom>
              <a:avLst/>
              <a:gdLst>
                <a:gd name="" fmla="*/ 37 w 343"/>
                <a:gd name="" fmla="*/ 73 h 138"/>
                <a:gd name="" fmla="*/ 292 w 343"/>
                <a:gd name="" fmla="*/ 10 h 138"/>
                <a:gd name="" fmla="*/ 306 w 343"/>
                <a:gd name="" fmla="*/ 65 h 138"/>
                <a:gd name="" fmla="*/ 51 w 343"/>
                <a:gd name="" fmla="*/ 129 h 138"/>
                <a:gd name="" fmla="*/ 37 w 343"/>
                <a:gd name="" fmla="*/ 73 h 138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343" h="138">
                  <a:moveTo>
                    <a:pt x="37" y="73"/>
                  </a:moveTo>
                  <a:cubicBezTo>
                    <a:pt x="292" y="10"/>
                    <a:pt x="292" y="10"/>
                    <a:pt x="292" y="10"/>
                  </a:cubicBezTo>
                  <a:cubicBezTo>
                    <a:pt x="329" y="0"/>
                    <a:pt x="343" y="56"/>
                    <a:pt x="306" y="65"/>
                  </a:cubicBezTo>
                  <a:cubicBezTo>
                    <a:pt x="51" y="129"/>
                    <a:pt x="51" y="129"/>
                    <a:pt x="51" y="129"/>
                  </a:cubicBezTo>
                  <a:cubicBezTo>
                    <a:pt x="14" y="138"/>
                    <a:pt x="0" y="82"/>
                    <a:pt x="37" y="73"/>
                  </a:cubicBezTo>
                  <a:close/>
                </a:path>
              </a:pathLst>
            </a:custGeom>
            <a:solidFill>
              <a:srgbClr val="504F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494" name="TextBox 18"/>
            <p:cNvSpPr txBox="1"/>
            <p:nvPr/>
          </p:nvSpPr>
          <p:spPr>
            <a:xfrm rot="-816020">
              <a:off x="5725873" y="3426862"/>
              <a:ext cx="655039" cy="18466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TITLES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5308162" y="2858735"/>
              <a:ext cx="1518305" cy="605198"/>
            </a:xfrm>
            <a:custGeom>
              <a:avLst/>
              <a:gdLst>
                <a:gd name="" fmla="*/ 37 w 343"/>
                <a:gd name="" fmla="*/ 73 h 138"/>
                <a:gd name="" fmla="*/ 292 w 343"/>
                <a:gd name="" fmla="*/ 9 h 138"/>
                <a:gd name="" fmla="*/ 306 w 343"/>
                <a:gd name="" fmla="*/ 65 h 138"/>
                <a:gd name="" fmla="*/ 51 w 343"/>
                <a:gd name="" fmla="*/ 128 h 138"/>
                <a:gd name="" fmla="*/ 37 w 343"/>
                <a:gd name="" fmla="*/ 73 h 138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343" h="138">
                  <a:moveTo>
                    <a:pt x="37" y="73"/>
                  </a:moveTo>
                  <a:cubicBezTo>
                    <a:pt x="292" y="9"/>
                    <a:pt x="292" y="9"/>
                    <a:pt x="292" y="9"/>
                  </a:cubicBezTo>
                  <a:cubicBezTo>
                    <a:pt x="329" y="0"/>
                    <a:pt x="343" y="56"/>
                    <a:pt x="306" y="65"/>
                  </a:cubicBezTo>
                  <a:cubicBezTo>
                    <a:pt x="51" y="128"/>
                    <a:pt x="51" y="128"/>
                    <a:pt x="51" y="128"/>
                  </a:cubicBezTo>
                  <a:cubicBezTo>
                    <a:pt x="14" y="138"/>
                    <a:pt x="0" y="82"/>
                    <a:pt x="37" y="73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496" name="TextBox 19"/>
            <p:cNvSpPr txBox="1"/>
            <p:nvPr/>
          </p:nvSpPr>
          <p:spPr>
            <a:xfrm rot="-816020">
              <a:off x="5723896" y="3068772"/>
              <a:ext cx="655039" cy="18466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TITLES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5308162" y="2479538"/>
              <a:ext cx="1518305" cy="602165"/>
            </a:xfrm>
            <a:custGeom>
              <a:avLst/>
              <a:gdLst>
                <a:gd name="" fmla="*/ 37 w 343"/>
                <a:gd name="" fmla="*/ 72 h 137"/>
                <a:gd name="" fmla="*/ 292 w 343"/>
                <a:gd name="" fmla="*/ 9 h 137"/>
                <a:gd name="" fmla="*/ 306 w 343"/>
                <a:gd name="" fmla="*/ 65 h 137"/>
                <a:gd name="" fmla="*/ 51 w 343"/>
                <a:gd name="" fmla="*/ 128 h 137"/>
                <a:gd name="" fmla="*/ 37 w 343"/>
                <a:gd name="" fmla="*/ 72 h 137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343" h="137">
                  <a:moveTo>
                    <a:pt x="37" y="72"/>
                  </a:moveTo>
                  <a:cubicBezTo>
                    <a:pt x="292" y="9"/>
                    <a:pt x="292" y="9"/>
                    <a:pt x="292" y="9"/>
                  </a:cubicBezTo>
                  <a:cubicBezTo>
                    <a:pt x="329" y="0"/>
                    <a:pt x="343" y="56"/>
                    <a:pt x="306" y="65"/>
                  </a:cubicBezTo>
                  <a:cubicBezTo>
                    <a:pt x="51" y="128"/>
                    <a:pt x="51" y="128"/>
                    <a:pt x="51" y="128"/>
                  </a:cubicBezTo>
                  <a:cubicBezTo>
                    <a:pt x="14" y="137"/>
                    <a:pt x="0" y="82"/>
                    <a:pt x="37" y="72"/>
                  </a:cubicBezTo>
                  <a:close/>
                </a:path>
              </a:pathLst>
            </a:custGeom>
            <a:solidFill>
              <a:srgbClr val="504F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498" name="TextBox 20"/>
            <p:cNvSpPr txBox="1"/>
            <p:nvPr/>
          </p:nvSpPr>
          <p:spPr>
            <a:xfrm rot="-816020">
              <a:off x="5718948" y="2711635"/>
              <a:ext cx="655039" cy="18466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TITLES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5308162" y="2101858"/>
              <a:ext cx="1518305" cy="602165"/>
            </a:xfrm>
            <a:custGeom>
              <a:avLst/>
              <a:gdLst>
                <a:gd name="" fmla="*/ 37 w 343"/>
                <a:gd name="" fmla="*/ 72 h 137"/>
                <a:gd name="" fmla="*/ 292 w 343"/>
                <a:gd name="" fmla="*/ 9 h 137"/>
                <a:gd name="" fmla="*/ 306 w 343"/>
                <a:gd name="" fmla="*/ 65 h 137"/>
                <a:gd name="" fmla="*/ 51 w 343"/>
                <a:gd name="" fmla="*/ 128 h 137"/>
                <a:gd name="" fmla="*/ 37 w 343"/>
                <a:gd name="" fmla="*/ 72 h 137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343" h="137">
                  <a:moveTo>
                    <a:pt x="37" y="72"/>
                  </a:moveTo>
                  <a:cubicBezTo>
                    <a:pt x="292" y="9"/>
                    <a:pt x="292" y="9"/>
                    <a:pt x="292" y="9"/>
                  </a:cubicBezTo>
                  <a:cubicBezTo>
                    <a:pt x="329" y="0"/>
                    <a:pt x="343" y="55"/>
                    <a:pt x="306" y="65"/>
                  </a:cubicBezTo>
                  <a:cubicBezTo>
                    <a:pt x="51" y="128"/>
                    <a:pt x="51" y="128"/>
                    <a:pt x="51" y="128"/>
                  </a:cubicBezTo>
                  <a:cubicBezTo>
                    <a:pt x="14" y="137"/>
                    <a:pt x="0" y="81"/>
                    <a:pt x="37" y="72"/>
                  </a:cubicBezTo>
                  <a:close/>
                </a:path>
              </a:pathLst>
            </a:custGeom>
            <a:solidFill>
              <a:srgbClr val="917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500" name="TextBox 21"/>
            <p:cNvSpPr txBox="1"/>
            <p:nvPr/>
          </p:nvSpPr>
          <p:spPr>
            <a:xfrm rot="-816020">
              <a:off x="5684632" y="2287016"/>
              <a:ext cx="800220" cy="18466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TITLES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5"/>
            <p:cNvSpPr/>
            <p:nvPr/>
          </p:nvSpPr>
          <p:spPr bwMode="auto">
            <a:xfrm>
              <a:off x="5622138" y="1812152"/>
              <a:ext cx="890355" cy="452003"/>
            </a:xfrm>
            <a:custGeom>
              <a:avLst/>
              <a:gdLst>
                <a:gd name="" fmla="*/ 37 w 201"/>
                <a:gd name="" fmla="*/ 38 h 103"/>
                <a:gd name="" fmla="*/ 150 w 201"/>
                <a:gd name="" fmla="*/ 10 h 103"/>
                <a:gd name="" fmla="*/ 164 w 201"/>
                <a:gd name="" fmla="*/ 66 h 103"/>
                <a:gd name="" fmla="*/ 51 w 201"/>
                <a:gd name="" fmla="*/ 94 h 103"/>
                <a:gd name="" fmla="*/ 37 w 201"/>
                <a:gd name="" fmla="*/ 38 h 103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201" h="103">
                  <a:moveTo>
                    <a:pt x="37" y="38"/>
                  </a:moveTo>
                  <a:cubicBezTo>
                    <a:pt x="150" y="10"/>
                    <a:pt x="150" y="10"/>
                    <a:pt x="150" y="10"/>
                  </a:cubicBezTo>
                  <a:cubicBezTo>
                    <a:pt x="187" y="0"/>
                    <a:pt x="201" y="56"/>
                    <a:pt x="164" y="66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14" y="103"/>
                    <a:pt x="0" y="47"/>
                    <a:pt x="37" y="3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502" name="TextBox 22"/>
            <p:cNvSpPr txBox="1"/>
            <p:nvPr/>
          </p:nvSpPr>
          <p:spPr>
            <a:xfrm rot="-816020">
              <a:off x="5563281" y="1940238"/>
              <a:ext cx="902811" cy="18466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TITLES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704975" y="2263775"/>
            <a:ext cx="2905125" cy="715963"/>
            <a:chOff x="1704527" y="2264155"/>
            <a:chExt cx="2906060" cy="715980"/>
          </a:xfrm>
        </p:grpSpPr>
        <p:sp>
          <p:nvSpPr>
            <p:cNvPr id="25" name="Freeform 227"/>
            <p:cNvSpPr>
              <a:spLocks noEditPoints="1"/>
            </p:cNvSpPr>
            <p:nvPr/>
          </p:nvSpPr>
          <p:spPr bwMode="auto">
            <a:xfrm>
              <a:off x="1704527" y="2514170"/>
              <a:ext cx="281029" cy="281029"/>
            </a:xfrm>
            <a:custGeom>
              <a:avLst/>
              <a:gdLst>
                <a:gd name="" fmla="*/ 42 w 44"/>
                <a:gd name="" fmla="*/ 18 h 44"/>
                <a:gd name="" fmla="*/ 35 w 44"/>
                <a:gd name="" fmla="*/ 18 h 44"/>
                <a:gd name="" fmla="*/ 34 w 44"/>
                <a:gd name="" fmla="*/ 14 h 44"/>
                <a:gd name="" fmla="*/ 38 w 44"/>
                <a:gd name="" fmla="*/ 10 h 44"/>
                <a:gd name="" fmla="*/ 38 w 44"/>
                <a:gd name="" fmla="*/ 7 h 44"/>
                <a:gd name="" fmla="*/ 36 w 44"/>
                <a:gd name="" fmla="*/ 5 h 44"/>
                <a:gd name="" fmla="*/ 33 w 44"/>
                <a:gd name="" fmla="*/ 5 h 44"/>
                <a:gd name="" fmla="*/ 29 w 44"/>
                <a:gd name="" fmla="*/ 9 h 44"/>
                <a:gd name="" fmla="*/ 25 w 44"/>
                <a:gd name="" fmla="*/ 8 h 44"/>
                <a:gd name="" fmla="*/ 25 w 44"/>
                <a:gd name="" fmla="*/ 2 h 44"/>
                <a:gd name="" fmla="*/ 23 w 44"/>
                <a:gd name="" fmla="*/ 0 h 44"/>
                <a:gd name="" fmla="*/ 20 w 44"/>
                <a:gd name="" fmla="*/ 0 h 44"/>
                <a:gd name="" fmla="*/ 18 w 44"/>
                <a:gd name="" fmla="*/ 2 h 44"/>
                <a:gd name="" fmla="*/ 18 w 44"/>
                <a:gd name="" fmla="*/ 8 h 44"/>
                <a:gd name="" fmla="*/ 14 w 44"/>
                <a:gd name="" fmla="*/ 9 h 44"/>
                <a:gd name="" fmla="*/ 10 w 44"/>
                <a:gd name="" fmla="*/ 6 h 44"/>
                <a:gd name="" fmla="*/ 7 w 44"/>
                <a:gd name="" fmla="*/ 6 h 44"/>
                <a:gd name="" fmla="*/ 5 w 44"/>
                <a:gd name="" fmla="*/ 8 h 44"/>
                <a:gd name="" fmla="*/ 5 w 44"/>
                <a:gd name="" fmla="*/ 11 h 44"/>
                <a:gd name="" fmla="*/ 9 w 44"/>
                <a:gd name="" fmla="*/ 15 h 44"/>
                <a:gd name="" fmla="*/ 7 w 44"/>
                <a:gd name="" fmla="*/ 19 h 44"/>
                <a:gd name="" fmla="*/ 2 w 44"/>
                <a:gd name="" fmla="*/ 19 h 44"/>
                <a:gd name="" fmla="*/ 0 w 44"/>
                <a:gd name="" fmla="*/ 21 h 44"/>
                <a:gd name="" fmla="*/ 0 w 44"/>
                <a:gd name="" fmla="*/ 24 h 44"/>
                <a:gd name="" fmla="*/ 2 w 44"/>
                <a:gd name="" fmla="*/ 26 h 44"/>
                <a:gd name="" fmla="*/ 7 w 44"/>
                <a:gd name="" fmla="*/ 26 h 44"/>
                <a:gd name="" fmla="*/ 9 w 44"/>
                <a:gd name="" fmla="*/ 30 h 44"/>
                <a:gd name="" fmla="*/ 6 w 44"/>
                <a:gd name="" fmla="*/ 34 h 44"/>
                <a:gd name="" fmla="*/ 6 w 44"/>
                <a:gd name="" fmla="*/ 37 h 44"/>
                <a:gd name="" fmla="*/ 8 w 44"/>
                <a:gd name="" fmla="*/ 39 h 44"/>
                <a:gd name="" fmla="*/ 11 w 44"/>
                <a:gd name="" fmla="*/ 39 h 44"/>
                <a:gd name="" fmla="*/ 15 w 44"/>
                <a:gd name="" fmla="*/ 35 h 44"/>
                <a:gd name="" fmla="*/ 19 w 44"/>
                <a:gd name="" fmla="*/ 36 h 44"/>
                <a:gd name="" fmla="*/ 19 w 44"/>
                <a:gd name="" fmla="*/ 42 h 44"/>
                <a:gd name="" fmla="*/ 21 w 44"/>
                <a:gd name="" fmla="*/ 44 h 44"/>
                <a:gd name="" fmla="*/ 24 w 44"/>
                <a:gd name="" fmla="*/ 44 h 44"/>
                <a:gd name="" fmla="*/ 26 w 44"/>
                <a:gd name="" fmla="*/ 42 h 44"/>
                <a:gd name="" fmla="*/ 26 w 44"/>
                <a:gd name="" fmla="*/ 36 h 44"/>
                <a:gd name="" fmla="*/ 30 w 44"/>
                <a:gd name="" fmla="*/ 34 h 44"/>
                <a:gd name="" fmla="*/ 34 w 44"/>
                <a:gd name="" fmla="*/ 38 h 44"/>
                <a:gd name="" fmla="*/ 37 w 44"/>
                <a:gd name="" fmla="*/ 38 h 44"/>
                <a:gd name="" fmla="*/ 39 w 44"/>
                <a:gd name="" fmla="*/ 36 h 44"/>
                <a:gd name="" fmla="*/ 39 w 44"/>
                <a:gd name="" fmla="*/ 33 h 44"/>
                <a:gd name="" fmla="*/ 35 w 44"/>
                <a:gd name="" fmla="*/ 28 h 44"/>
                <a:gd name="" fmla="*/ 36 w 44"/>
                <a:gd name="" fmla="*/ 25 h 44"/>
                <a:gd name="" fmla="*/ 42 w 44"/>
                <a:gd name="" fmla="*/ 25 h 44"/>
                <a:gd name="" fmla="*/ 44 w 44"/>
                <a:gd name="" fmla="*/ 23 h 44"/>
                <a:gd name="" fmla="*/ 44 w 44"/>
                <a:gd name="" fmla="*/ 20 h 44"/>
                <a:gd name="" fmla="*/ 42 w 44"/>
                <a:gd name="" fmla="*/ 18 h 44"/>
                <a:gd name="" fmla="*/ 21 w 44"/>
                <a:gd name="" fmla="*/ 28 h 44"/>
                <a:gd name="" fmla="*/ 15 w 44"/>
                <a:gd name="" fmla="*/ 22 h 44"/>
                <a:gd name="" fmla="*/ 21 w 44"/>
                <a:gd name="" fmla="*/ 16 h 44"/>
                <a:gd name="" fmla="*/ 28 w 44"/>
                <a:gd name="" fmla="*/ 22 h 44"/>
                <a:gd name="" fmla="*/ 21 w 44"/>
                <a:gd name="" fmla="*/ 28 h 44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4" h="44">
                  <a:moveTo>
                    <a:pt x="42" y="18"/>
                  </a:moveTo>
                  <a:cubicBezTo>
                    <a:pt x="35" y="18"/>
                    <a:pt x="35" y="18"/>
                    <a:pt x="35" y="18"/>
                  </a:cubicBezTo>
                  <a:cubicBezTo>
                    <a:pt x="35" y="17"/>
                    <a:pt x="35" y="15"/>
                    <a:pt x="34" y="14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9"/>
                    <a:pt x="39" y="8"/>
                    <a:pt x="38" y="7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4"/>
                    <a:pt x="34" y="4"/>
                    <a:pt x="33" y="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6" y="8"/>
                    <a:pt x="25" y="8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1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6" y="8"/>
                    <a:pt x="15" y="9"/>
                    <a:pt x="14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8" y="5"/>
                    <a:pt x="7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9"/>
                    <a:pt x="4" y="10"/>
                    <a:pt x="5" y="1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0" y="20"/>
                    <a:pt x="0" y="2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5"/>
                    <a:pt x="5" y="36"/>
                    <a:pt x="6" y="3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9" y="40"/>
                    <a:pt x="10" y="40"/>
                    <a:pt x="11" y="39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6" y="36"/>
                    <a:pt x="18" y="36"/>
                    <a:pt x="19" y="36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3"/>
                    <a:pt x="20" y="44"/>
                    <a:pt x="21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4"/>
                    <a:pt x="26" y="43"/>
                    <a:pt x="26" y="42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8" y="35"/>
                    <a:pt x="29" y="35"/>
                    <a:pt x="30" y="34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9"/>
                    <a:pt x="36" y="39"/>
                    <a:pt x="37" y="38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5"/>
                    <a:pt x="40" y="34"/>
                    <a:pt x="39" y="33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7"/>
                    <a:pt x="35" y="26"/>
                    <a:pt x="36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5"/>
                    <a:pt x="44" y="24"/>
                    <a:pt x="44" y="23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19"/>
                    <a:pt x="43" y="18"/>
                    <a:pt x="42" y="18"/>
                  </a:cubicBezTo>
                  <a:close/>
                  <a:moveTo>
                    <a:pt x="21" y="28"/>
                  </a:moveTo>
                  <a:cubicBezTo>
                    <a:pt x="18" y="28"/>
                    <a:pt x="15" y="25"/>
                    <a:pt x="15" y="22"/>
                  </a:cubicBezTo>
                  <a:cubicBezTo>
                    <a:pt x="15" y="19"/>
                    <a:pt x="18" y="16"/>
                    <a:pt x="21" y="16"/>
                  </a:cubicBezTo>
                  <a:cubicBezTo>
                    <a:pt x="25" y="16"/>
                    <a:pt x="28" y="19"/>
                    <a:pt x="28" y="22"/>
                  </a:cubicBezTo>
                  <a:cubicBezTo>
                    <a:pt x="28" y="25"/>
                    <a:pt x="25" y="28"/>
                    <a:pt x="21" y="2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6" name="Freeform 228"/>
            <p:cNvSpPr>
              <a:spLocks noEditPoints="1"/>
            </p:cNvSpPr>
            <p:nvPr/>
          </p:nvSpPr>
          <p:spPr bwMode="auto">
            <a:xfrm>
              <a:off x="1934214" y="2384464"/>
              <a:ext cx="178345" cy="178345"/>
            </a:xfrm>
            <a:custGeom>
              <a:avLst/>
              <a:gdLst>
                <a:gd name="" fmla="*/ 26 w 28"/>
                <a:gd name="" fmla="*/ 11 h 28"/>
                <a:gd name="" fmla="*/ 23 w 28"/>
                <a:gd name="" fmla="*/ 11 h 28"/>
                <a:gd name="" fmla="*/ 22 w 28"/>
                <a:gd name="" fmla="*/ 9 h 28"/>
                <a:gd name="" fmla="*/ 24 w 28"/>
                <a:gd name="" fmla="*/ 7 h 28"/>
                <a:gd name="" fmla="*/ 24 w 28"/>
                <a:gd name="" fmla="*/ 4 h 28"/>
                <a:gd name="" fmla="*/ 23 w 28"/>
                <a:gd name="" fmla="*/ 3 h 28"/>
                <a:gd name="" fmla="*/ 21 w 28"/>
                <a:gd name="" fmla="*/ 3 h 28"/>
                <a:gd name="" fmla="*/ 18 w 28"/>
                <a:gd name="" fmla="*/ 6 h 28"/>
                <a:gd name="" fmla="*/ 16 w 28"/>
                <a:gd name="" fmla="*/ 5 h 28"/>
                <a:gd name="" fmla="*/ 16 w 28"/>
                <a:gd name="" fmla="*/ 2 h 28"/>
                <a:gd name="" fmla="*/ 14 w 28"/>
                <a:gd name="" fmla="*/ 0 h 28"/>
                <a:gd name="" fmla="*/ 13 w 28"/>
                <a:gd name="" fmla="*/ 0 h 28"/>
                <a:gd name="" fmla="*/ 11 w 28"/>
                <a:gd name="" fmla="*/ 2 h 28"/>
                <a:gd name="" fmla="*/ 11 w 28"/>
                <a:gd name="" fmla="*/ 5 h 28"/>
                <a:gd name="" fmla="*/ 9 w 28"/>
                <a:gd name="" fmla="*/ 6 h 28"/>
                <a:gd name="" fmla="*/ 7 w 28"/>
                <a:gd name="" fmla="*/ 4 h 28"/>
                <a:gd name="" fmla="*/ 4 w 28"/>
                <a:gd name="" fmla="*/ 4 h 28"/>
                <a:gd name="" fmla="*/ 3 w 28"/>
                <a:gd name="" fmla="*/ 5 h 28"/>
                <a:gd name="" fmla="*/ 3 w 28"/>
                <a:gd name="" fmla="*/ 7 h 28"/>
                <a:gd name="" fmla="*/ 6 w 28"/>
                <a:gd name="" fmla="*/ 9 h 28"/>
                <a:gd name="" fmla="*/ 4 w 28"/>
                <a:gd name="" fmla="*/ 12 h 28"/>
                <a:gd name="" fmla="*/ 2 w 28"/>
                <a:gd name="" fmla="*/ 12 h 28"/>
                <a:gd name="" fmla="*/ 0 w 28"/>
                <a:gd name="" fmla="*/ 14 h 28"/>
                <a:gd name="" fmla="*/ 0 w 28"/>
                <a:gd name="" fmla="*/ 15 h 28"/>
                <a:gd name="" fmla="*/ 2 w 28"/>
                <a:gd name="" fmla="*/ 17 h 28"/>
                <a:gd name="" fmla="*/ 5 w 28"/>
                <a:gd name="" fmla="*/ 17 h 28"/>
                <a:gd name="" fmla="*/ 6 w 28"/>
                <a:gd name="" fmla="*/ 19 h 28"/>
                <a:gd name="" fmla="*/ 4 w 28"/>
                <a:gd name="" fmla="*/ 21 h 28"/>
                <a:gd name="" fmla="*/ 4 w 28"/>
                <a:gd name="" fmla="*/ 24 h 28"/>
                <a:gd name="" fmla="*/ 5 w 28"/>
                <a:gd name="" fmla="*/ 25 h 28"/>
                <a:gd name="" fmla="*/ 7 w 28"/>
                <a:gd name="" fmla="*/ 25 h 28"/>
                <a:gd name="" fmla="*/ 9 w 28"/>
                <a:gd name="" fmla="*/ 22 h 28"/>
                <a:gd name="" fmla="*/ 12 w 28"/>
                <a:gd name="" fmla="*/ 23 h 28"/>
                <a:gd name="" fmla="*/ 12 w 28"/>
                <a:gd name="" fmla="*/ 26 h 28"/>
                <a:gd name="" fmla="*/ 14 w 28"/>
                <a:gd name="" fmla="*/ 28 h 28"/>
                <a:gd name="" fmla="*/ 15 w 28"/>
                <a:gd name="" fmla="*/ 28 h 28"/>
                <a:gd name="" fmla="*/ 17 w 28"/>
                <a:gd name="" fmla="*/ 26 h 28"/>
                <a:gd name="" fmla="*/ 17 w 28"/>
                <a:gd name="" fmla="*/ 23 h 28"/>
                <a:gd name="" fmla="*/ 19 w 28"/>
                <a:gd name="" fmla="*/ 22 h 28"/>
                <a:gd name="" fmla="*/ 21 w 28"/>
                <a:gd name="" fmla="*/ 24 h 28"/>
                <a:gd name="" fmla="*/ 24 w 28"/>
                <a:gd name="" fmla="*/ 24 h 28"/>
                <a:gd name="" fmla="*/ 25 w 28"/>
                <a:gd name="" fmla="*/ 23 h 28"/>
                <a:gd name="" fmla="*/ 25 w 28"/>
                <a:gd name="" fmla="*/ 21 h 28"/>
                <a:gd name="" fmla="*/ 22 w 28"/>
                <a:gd name="" fmla="*/ 18 h 28"/>
                <a:gd name="" fmla="*/ 23 w 28"/>
                <a:gd name="" fmla="*/ 16 h 28"/>
                <a:gd name="" fmla="*/ 26 w 28"/>
                <a:gd name="" fmla="*/ 16 h 28"/>
                <a:gd name="" fmla="*/ 28 w 28"/>
                <a:gd name="" fmla="*/ 14 h 28"/>
                <a:gd name="" fmla="*/ 28 w 28"/>
                <a:gd name="" fmla="*/ 13 h 28"/>
                <a:gd name="" fmla="*/ 26 w 28"/>
                <a:gd name="" fmla="*/ 11 h 28"/>
                <a:gd name="" fmla="*/ 14 w 28"/>
                <a:gd name="" fmla="*/ 18 h 28"/>
                <a:gd name="" fmla="*/ 10 w 28"/>
                <a:gd name="" fmla="*/ 14 h 28"/>
                <a:gd name="" fmla="*/ 14 w 28"/>
                <a:gd name="" fmla="*/ 10 h 28"/>
                <a:gd name="" fmla="*/ 18 w 28"/>
                <a:gd name="" fmla="*/ 14 h 28"/>
                <a:gd name="" fmla="*/ 14 w 28"/>
                <a:gd name="" fmla="*/ 18 h 28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28" h="28">
                  <a:moveTo>
                    <a:pt x="26" y="1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6"/>
                    <a:pt x="25" y="5"/>
                    <a:pt x="24" y="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1" y="3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7" y="5"/>
                    <a:pt x="16" y="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1"/>
                    <a:pt x="11" y="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6"/>
                    <a:pt x="9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1"/>
                    <a:pt x="4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5" y="19"/>
                    <a:pt x="6" y="19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3" y="23"/>
                    <a:pt x="4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6" y="25"/>
                    <a:pt x="7" y="25"/>
                    <a:pt x="7" y="25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3"/>
                    <a:pt x="11" y="23"/>
                    <a:pt x="12" y="23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7"/>
                    <a:pt x="13" y="28"/>
                    <a:pt x="14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6" y="28"/>
                    <a:pt x="17" y="27"/>
                    <a:pt x="17" y="26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8" y="22"/>
                    <a:pt x="19" y="2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2" y="25"/>
                    <a:pt x="23" y="25"/>
                    <a:pt x="24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2"/>
                    <a:pt x="25" y="21"/>
                    <a:pt x="25" y="21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8" y="15"/>
                    <a:pt x="28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7" y="11"/>
                    <a:pt x="26" y="11"/>
                  </a:cubicBezTo>
                  <a:close/>
                  <a:moveTo>
                    <a:pt x="14" y="18"/>
                  </a:moveTo>
                  <a:cubicBezTo>
                    <a:pt x="11" y="18"/>
                    <a:pt x="10" y="16"/>
                    <a:pt x="10" y="14"/>
                  </a:cubicBezTo>
                  <a:cubicBezTo>
                    <a:pt x="10" y="12"/>
                    <a:pt x="11" y="10"/>
                    <a:pt x="14" y="10"/>
                  </a:cubicBezTo>
                  <a:cubicBezTo>
                    <a:pt x="16" y="10"/>
                    <a:pt x="18" y="12"/>
                    <a:pt x="18" y="14"/>
                  </a:cubicBezTo>
                  <a:cubicBezTo>
                    <a:pt x="18" y="16"/>
                    <a:pt x="16" y="18"/>
                    <a:pt x="14" y="1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506" name="TextBox 13"/>
            <p:cNvSpPr txBox="1"/>
            <p:nvPr/>
          </p:nvSpPr>
          <p:spPr>
            <a:xfrm>
              <a:off x="2194060" y="2264155"/>
              <a:ext cx="1264640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507" name="TextBox 13"/>
            <p:cNvSpPr txBox="1"/>
            <p:nvPr/>
          </p:nvSpPr>
          <p:spPr>
            <a:xfrm>
              <a:off x="2196703" y="2550060"/>
              <a:ext cx="2413884" cy="4300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612900" y="3333750"/>
            <a:ext cx="2997200" cy="715963"/>
            <a:chOff x="1613462" y="3333814"/>
            <a:chExt cx="2997125" cy="715980"/>
          </a:xfrm>
        </p:grpSpPr>
        <p:sp>
          <p:nvSpPr>
            <p:cNvPr id="30" name="Freeform 12"/>
            <p:cNvSpPr>
              <a:spLocks noEditPoints="1"/>
            </p:cNvSpPr>
            <p:nvPr/>
          </p:nvSpPr>
          <p:spPr bwMode="auto">
            <a:xfrm>
              <a:off x="1613462" y="3375185"/>
              <a:ext cx="463157" cy="380886"/>
            </a:xfrm>
            <a:custGeom>
              <a:avLst/>
              <a:gdLst>
                <a:gd name="" fmla="*/ 0 w 64"/>
                <a:gd name="" fmla="*/ 23 h 53"/>
                <a:gd name="" fmla="*/ 0 w 64"/>
                <a:gd name="" fmla="*/ 25 h 53"/>
                <a:gd name="" fmla="*/ 64 w 64"/>
                <a:gd name="" fmla="*/ 30 h 53"/>
                <a:gd name="" fmla="*/ 64 w 64"/>
                <a:gd name="" fmla="*/ 28 h 53"/>
                <a:gd name="" fmla="*/ 0 w 64"/>
                <a:gd name="" fmla="*/ 23 h 53"/>
                <a:gd name="" fmla="*/ 32 w 64"/>
                <a:gd name="" fmla="*/ 41 h 53"/>
                <a:gd name="" fmla="*/ 18 w 64"/>
                <a:gd name="" fmla="*/ 25 h 53"/>
                <a:gd name="" fmla="*/ 34 w 64"/>
                <a:gd name="" fmla="*/ 12 h 53"/>
                <a:gd name="" fmla="*/ 47 w 64"/>
                <a:gd name="" fmla="*/ 28 h 53"/>
                <a:gd name="" fmla="*/ 32 w 64"/>
                <a:gd name="" fmla="*/ 41 h 53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64" h="53">
                  <a:moveTo>
                    <a:pt x="0" y="23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3" y="51"/>
                    <a:pt x="48" y="53"/>
                    <a:pt x="64" y="30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52" y="3"/>
                    <a:pt x="17" y="0"/>
                    <a:pt x="0" y="23"/>
                  </a:cubicBezTo>
                  <a:close/>
                  <a:moveTo>
                    <a:pt x="32" y="41"/>
                  </a:moveTo>
                  <a:cubicBezTo>
                    <a:pt x="24" y="40"/>
                    <a:pt x="18" y="33"/>
                    <a:pt x="18" y="25"/>
                  </a:cubicBezTo>
                  <a:cubicBezTo>
                    <a:pt x="19" y="17"/>
                    <a:pt x="26" y="11"/>
                    <a:pt x="34" y="12"/>
                  </a:cubicBezTo>
                  <a:cubicBezTo>
                    <a:pt x="42" y="13"/>
                    <a:pt x="48" y="20"/>
                    <a:pt x="47" y="28"/>
                  </a:cubicBezTo>
                  <a:cubicBezTo>
                    <a:pt x="47" y="36"/>
                    <a:pt x="40" y="42"/>
                    <a:pt x="32" y="4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1" name="Oval 13"/>
            <p:cNvSpPr>
              <a:spLocks noChangeArrowheads="1"/>
            </p:cNvSpPr>
            <p:nvPr/>
          </p:nvSpPr>
          <p:spPr bwMode="auto">
            <a:xfrm>
              <a:off x="1793241" y="3512305"/>
              <a:ext cx="109695" cy="10664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511" name="TextBox 13"/>
            <p:cNvSpPr txBox="1"/>
            <p:nvPr/>
          </p:nvSpPr>
          <p:spPr>
            <a:xfrm>
              <a:off x="2194060" y="3333814"/>
              <a:ext cx="1264640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512" name="TextBox 13"/>
            <p:cNvSpPr txBox="1"/>
            <p:nvPr/>
          </p:nvSpPr>
          <p:spPr>
            <a:xfrm>
              <a:off x="2196703" y="3619719"/>
              <a:ext cx="2413884" cy="4300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711325" y="4403725"/>
            <a:ext cx="2898775" cy="715963"/>
            <a:chOff x="1711327" y="4403472"/>
            <a:chExt cx="2899260" cy="716934"/>
          </a:xfrm>
        </p:grpSpPr>
        <p:sp>
          <p:nvSpPr>
            <p:cNvPr id="35" name="Freeform 170"/>
            <p:cNvSpPr>
              <a:spLocks noEditPoints="1"/>
            </p:cNvSpPr>
            <p:nvPr/>
          </p:nvSpPr>
          <p:spPr bwMode="auto">
            <a:xfrm>
              <a:off x="1711327" y="4483451"/>
              <a:ext cx="267426" cy="446445"/>
            </a:xfrm>
            <a:custGeom>
              <a:avLst/>
              <a:gdLst>
                <a:gd name="" fmla="*/ 40 w 72"/>
                <a:gd name="" fmla="*/ 8 h 120"/>
                <a:gd name="" fmla="*/ 40 w 72"/>
                <a:gd name="" fmla="*/ 48 h 120"/>
                <a:gd name="" fmla="*/ 64 w 72"/>
                <a:gd name="" fmla="*/ 48 h 120"/>
                <a:gd name="" fmla="*/ 32 w 72"/>
                <a:gd name="" fmla="*/ 112 h 120"/>
                <a:gd name="" fmla="*/ 32 w 72"/>
                <a:gd name="" fmla="*/ 72 h 120"/>
                <a:gd name="" fmla="*/ 8 w 72"/>
                <a:gd name="" fmla="*/ 72 h 120"/>
                <a:gd name="" fmla="*/ 40 w 72"/>
                <a:gd name="" fmla="*/ 8 h 120"/>
                <a:gd name="" fmla="*/ 40 w 72"/>
                <a:gd name="" fmla="*/ 0 h 120"/>
                <a:gd name="" fmla="*/ 33 w 72"/>
                <a:gd name="" fmla="*/ 4 h 120"/>
                <a:gd name="" fmla="*/ 1 w 72"/>
                <a:gd name="" fmla="*/ 68 h 120"/>
                <a:gd name="" fmla="*/ 1 w 72"/>
                <a:gd name="" fmla="*/ 76 h 120"/>
                <a:gd name="" fmla="*/ 8 w 72"/>
                <a:gd name="" fmla="*/ 80 h 120"/>
                <a:gd name="" fmla="*/ 24 w 72"/>
                <a:gd name="" fmla="*/ 80 h 120"/>
                <a:gd name="" fmla="*/ 24 w 72"/>
                <a:gd name="" fmla="*/ 112 h 120"/>
                <a:gd name="" fmla="*/ 30 w 72"/>
                <a:gd name="" fmla="*/ 120 h 120"/>
                <a:gd name="" fmla="*/ 32 w 72"/>
                <a:gd name="" fmla="*/ 120 h 120"/>
                <a:gd name="" fmla="*/ 39 w 72"/>
                <a:gd name="" fmla="*/ 116 h 120"/>
                <a:gd name="" fmla="*/ 71 w 72"/>
                <a:gd name="" fmla="*/ 52 h 120"/>
                <a:gd name="" fmla="*/ 71 w 72"/>
                <a:gd name="" fmla="*/ 44 h 120"/>
                <a:gd name="" fmla="*/ 64 w 72"/>
                <a:gd name="" fmla="*/ 40 h 120"/>
                <a:gd name="" fmla="*/ 48 w 72"/>
                <a:gd name="" fmla="*/ 40 h 120"/>
                <a:gd name="" fmla="*/ 48 w 72"/>
                <a:gd name="" fmla="*/ 8 h 120"/>
                <a:gd name="" fmla="*/ 42 w 72"/>
                <a:gd name="" fmla="*/ 0 h 120"/>
                <a:gd name="" fmla="*/ 40 w 72"/>
                <a:gd name="" fmla="*/ 0 h 120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72" h="120">
                  <a:moveTo>
                    <a:pt x="40" y="8"/>
                  </a:moveTo>
                  <a:cubicBezTo>
                    <a:pt x="40" y="48"/>
                    <a:pt x="40" y="48"/>
                    <a:pt x="40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40" y="8"/>
                    <a:pt x="40" y="8"/>
                    <a:pt x="40" y="8"/>
                  </a:cubicBezTo>
                  <a:moveTo>
                    <a:pt x="40" y="0"/>
                  </a:moveTo>
                  <a:cubicBezTo>
                    <a:pt x="37" y="0"/>
                    <a:pt x="34" y="2"/>
                    <a:pt x="33" y="4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1"/>
                    <a:pt x="0" y="74"/>
                    <a:pt x="1" y="76"/>
                  </a:cubicBezTo>
                  <a:cubicBezTo>
                    <a:pt x="3" y="79"/>
                    <a:pt x="5" y="80"/>
                    <a:pt x="8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4" y="116"/>
                    <a:pt x="27" y="119"/>
                    <a:pt x="30" y="120"/>
                  </a:cubicBezTo>
                  <a:cubicBezTo>
                    <a:pt x="31" y="120"/>
                    <a:pt x="31" y="120"/>
                    <a:pt x="32" y="120"/>
                  </a:cubicBezTo>
                  <a:cubicBezTo>
                    <a:pt x="35" y="120"/>
                    <a:pt x="38" y="118"/>
                    <a:pt x="39" y="116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72" y="49"/>
                    <a:pt x="72" y="46"/>
                    <a:pt x="71" y="44"/>
                  </a:cubicBezTo>
                  <a:cubicBezTo>
                    <a:pt x="69" y="41"/>
                    <a:pt x="67" y="40"/>
                    <a:pt x="64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4"/>
                    <a:pt x="45" y="1"/>
                    <a:pt x="42" y="0"/>
                  </a:cubicBezTo>
                  <a:cubicBezTo>
                    <a:pt x="41" y="0"/>
                    <a:pt x="41" y="0"/>
                    <a:pt x="4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515" name="TextBox 13"/>
            <p:cNvSpPr txBox="1"/>
            <p:nvPr/>
          </p:nvSpPr>
          <p:spPr>
            <a:xfrm>
              <a:off x="2194060" y="4403472"/>
              <a:ext cx="1264640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516" name="TextBox 13"/>
            <p:cNvSpPr txBox="1"/>
            <p:nvPr/>
          </p:nvSpPr>
          <p:spPr>
            <a:xfrm>
              <a:off x="2196703" y="4689377"/>
              <a:ext cx="2413884" cy="4310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001000" y="2263775"/>
            <a:ext cx="2997200" cy="715963"/>
            <a:chOff x="8001051" y="2264155"/>
            <a:chExt cx="2996578" cy="715980"/>
          </a:xfrm>
        </p:grpSpPr>
        <p:sp>
          <p:nvSpPr>
            <p:cNvPr id="39" name="Freeform 53"/>
            <p:cNvSpPr>
              <a:spLocks noEditPoints="1"/>
            </p:cNvSpPr>
            <p:nvPr/>
          </p:nvSpPr>
          <p:spPr bwMode="auto">
            <a:xfrm>
              <a:off x="8001051" y="2407487"/>
              <a:ext cx="402747" cy="383101"/>
            </a:xfrm>
            <a:custGeom>
              <a:avLst/>
              <a:gdLst>
                <a:gd name="" fmla="*/ 96 w 122"/>
                <a:gd name="" fmla="*/ 116 h 116"/>
                <a:gd name="" fmla="*/ 94 w 122"/>
                <a:gd name="" fmla="*/ 116 h 116"/>
                <a:gd name="" fmla="*/ 61 w 122"/>
                <a:gd name="" fmla="*/ 100 h 116"/>
                <a:gd name="" fmla="*/ 28 w 122"/>
                <a:gd name="" fmla="*/ 116 h 116"/>
                <a:gd name="" fmla="*/ 24 w 122"/>
                <a:gd name="" fmla="*/ 115 h 116"/>
                <a:gd name="" fmla="*/ 22 w 122"/>
                <a:gd name="" fmla="*/ 111 h 116"/>
                <a:gd name="" fmla="*/ 27 w 122"/>
                <a:gd name="" fmla="*/ 75 h 116"/>
                <a:gd name="" fmla="*/ 2 w 122"/>
                <a:gd name="" fmla="*/ 48 h 116"/>
                <a:gd name="" fmla="*/ 1 w 122"/>
                <a:gd name="" fmla="*/ 44 h 116"/>
                <a:gd name="" fmla="*/ 4 w 122"/>
                <a:gd name="" fmla="*/ 41 h 116"/>
                <a:gd name="" fmla="*/ 40 w 122"/>
                <a:gd name="" fmla="*/ 34 h 116"/>
                <a:gd name="" fmla="*/ 57 w 122"/>
                <a:gd name="" fmla="*/ 2 h 116"/>
                <a:gd name="" fmla="*/ 65 w 122"/>
                <a:gd name="" fmla="*/ 2 h 116"/>
                <a:gd name="" fmla="*/ 82 w 122"/>
                <a:gd name="" fmla="*/ 34 h 116"/>
                <a:gd name="" fmla="*/ 118 w 122"/>
                <a:gd name="" fmla="*/ 41 h 116"/>
                <a:gd name="" fmla="*/ 121 w 122"/>
                <a:gd name="" fmla="*/ 44 h 116"/>
                <a:gd name="" fmla="*/ 120 w 122"/>
                <a:gd name="" fmla="*/ 48 h 116"/>
                <a:gd name="" fmla="*/ 95 w 122"/>
                <a:gd name="" fmla="*/ 75 h 116"/>
                <a:gd name="" fmla="*/ 100 w 122"/>
                <a:gd name="" fmla="*/ 111 h 116"/>
                <a:gd name="" fmla="*/ 98 w 122"/>
                <a:gd name="" fmla="*/ 115 h 116"/>
                <a:gd name="" fmla="*/ 96 w 122"/>
                <a:gd name="" fmla="*/ 116 h 116"/>
                <a:gd name="" fmla="*/ 61 w 122"/>
                <a:gd name="" fmla="*/ 92 h 116"/>
                <a:gd name="" fmla="*/ 63 w 122"/>
                <a:gd name="" fmla="*/ 92 h 116"/>
                <a:gd name="" fmla="*/ 91 w 122"/>
                <a:gd name="" fmla="*/ 105 h 116"/>
                <a:gd name="" fmla="*/ 87 w 122"/>
                <a:gd name="" fmla="*/ 74 h 116"/>
                <a:gd name="" fmla="*/ 88 w 122"/>
                <a:gd name="" fmla="*/ 71 h 116"/>
                <a:gd name="" fmla="*/ 109 w 122"/>
                <a:gd name="" fmla="*/ 48 h 116"/>
                <a:gd name="" fmla="*/ 79 w 122"/>
                <a:gd name="" fmla="*/ 42 h 116"/>
                <a:gd name="" fmla="*/ 76 w 122"/>
                <a:gd name="" fmla="*/ 40 h 116"/>
                <a:gd name="" fmla="*/ 61 w 122"/>
                <a:gd name="" fmla="*/ 12 h 116"/>
                <a:gd name="" fmla="*/ 46 w 122"/>
                <a:gd name="" fmla="*/ 40 h 116"/>
                <a:gd name="" fmla="*/ 43 w 122"/>
                <a:gd name="" fmla="*/ 42 h 116"/>
                <a:gd name="" fmla="*/ 13 w 122"/>
                <a:gd name="" fmla="*/ 48 h 116"/>
                <a:gd name="" fmla="*/ 34 w 122"/>
                <a:gd name="" fmla="*/ 71 h 116"/>
                <a:gd name="" fmla="*/ 35 w 122"/>
                <a:gd name="" fmla="*/ 74 h 116"/>
                <a:gd name="" fmla="*/ 31 w 122"/>
                <a:gd name="" fmla="*/ 105 h 116"/>
                <a:gd name="" fmla="*/ 59 w 122"/>
                <a:gd name="" fmla="*/ 92 h 116"/>
                <a:gd name="" fmla="*/ 61 w 122"/>
                <a:gd name="" fmla="*/ 92 h 116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122" h="116">
                  <a:moveTo>
                    <a:pt x="96" y="116"/>
                  </a:moveTo>
                  <a:cubicBezTo>
                    <a:pt x="95" y="116"/>
                    <a:pt x="95" y="116"/>
                    <a:pt x="94" y="116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5" y="116"/>
                    <a:pt x="24" y="115"/>
                  </a:cubicBezTo>
                  <a:cubicBezTo>
                    <a:pt x="23" y="114"/>
                    <a:pt x="22" y="113"/>
                    <a:pt x="22" y="111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7"/>
                    <a:pt x="0" y="45"/>
                    <a:pt x="1" y="44"/>
                  </a:cubicBezTo>
                  <a:cubicBezTo>
                    <a:pt x="1" y="43"/>
                    <a:pt x="2" y="42"/>
                    <a:pt x="4" y="4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3" y="0"/>
                    <a:pt x="65" y="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20" y="42"/>
                    <a:pt x="121" y="43"/>
                    <a:pt x="121" y="44"/>
                  </a:cubicBezTo>
                  <a:cubicBezTo>
                    <a:pt x="122" y="45"/>
                    <a:pt x="121" y="47"/>
                    <a:pt x="120" y="48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100" y="111"/>
                    <a:pt x="100" y="111"/>
                    <a:pt x="100" y="111"/>
                  </a:cubicBezTo>
                  <a:cubicBezTo>
                    <a:pt x="100" y="113"/>
                    <a:pt x="99" y="114"/>
                    <a:pt x="98" y="115"/>
                  </a:cubicBezTo>
                  <a:cubicBezTo>
                    <a:pt x="97" y="116"/>
                    <a:pt x="97" y="116"/>
                    <a:pt x="96" y="116"/>
                  </a:cubicBezTo>
                  <a:close/>
                  <a:moveTo>
                    <a:pt x="61" y="92"/>
                  </a:moveTo>
                  <a:cubicBezTo>
                    <a:pt x="62" y="92"/>
                    <a:pt x="62" y="92"/>
                    <a:pt x="63" y="92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87" y="73"/>
                    <a:pt x="87" y="72"/>
                    <a:pt x="88" y="71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8" y="42"/>
                    <a:pt x="77" y="41"/>
                    <a:pt x="76" y="40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5" y="41"/>
                    <a:pt x="44" y="42"/>
                    <a:pt x="43" y="42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5" y="72"/>
                    <a:pt x="35" y="73"/>
                    <a:pt x="35" y="74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0" y="92"/>
                    <a:pt x="60" y="92"/>
                    <a:pt x="61" y="9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519" name="TextBox 13"/>
            <p:cNvSpPr txBox="1"/>
            <p:nvPr/>
          </p:nvSpPr>
          <p:spPr>
            <a:xfrm>
              <a:off x="8581102" y="2264155"/>
              <a:ext cx="1264640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520" name="TextBox 13"/>
            <p:cNvSpPr txBox="1"/>
            <p:nvPr/>
          </p:nvSpPr>
          <p:spPr>
            <a:xfrm>
              <a:off x="8583745" y="2550060"/>
              <a:ext cx="2413884" cy="4300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961313" y="3333750"/>
            <a:ext cx="3036887" cy="715963"/>
            <a:chOff x="7961351" y="3333814"/>
            <a:chExt cx="3036278" cy="715980"/>
          </a:xfrm>
        </p:grpSpPr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7961351" y="3429265"/>
              <a:ext cx="411247" cy="411246"/>
            </a:xfrm>
            <a:custGeom>
              <a:avLst/>
              <a:gdLst>
                <a:gd name="" fmla="*/ 341 w 2328"/>
                <a:gd name="" fmla="*/ 341 h 2328"/>
                <a:gd name="" fmla="*/ 341 w 2328"/>
                <a:gd name="" fmla="*/ 1987 h 2328"/>
                <a:gd name="" fmla="*/ 1987 w 2328"/>
                <a:gd name="" fmla="*/ 1987 h 2328"/>
                <a:gd name="" fmla="*/ 1987 w 2328"/>
                <a:gd name="" fmla="*/ 341 h 2328"/>
                <a:gd name="" fmla="*/ 2040 w 2328"/>
                <a:gd name="" fmla="*/ 637 h 2328"/>
                <a:gd name="" fmla="*/ 1640 w 2328"/>
                <a:gd name="" fmla="*/ 423 h 2328"/>
                <a:gd name="" fmla="*/ 1341 w 2328"/>
                <a:gd name="" fmla="*/ 157 h 2328"/>
                <a:gd name="" fmla="*/ 2040 w 2328"/>
                <a:gd name="" fmla="*/ 637 h 2328"/>
                <a:gd name="" fmla="*/ 1700 w 2328"/>
                <a:gd name="" fmla="*/ 1672 h 2328"/>
                <a:gd name="" fmla="*/ 2185 w 2328"/>
                <a:gd name="" fmla="*/ 1199 h 2328"/>
                <a:gd name="" fmla="*/ 1204 w 2328"/>
                <a:gd name="" fmla="*/ 2185 h 2328"/>
                <a:gd name="" fmla="*/ 1200 w 2328"/>
                <a:gd name="" fmla="*/ 1935 h 2328"/>
                <a:gd name="" fmla="*/ 1552 w 2328"/>
                <a:gd name="" fmla="*/ 1787 h 2328"/>
                <a:gd name="" fmla="*/ 775 w 2328"/>
                <a:gd name="" fmla="*/ 1787 h 2328"/>
                <a:gd name="" fmla="*/ 1128 w 2328"/>
                <a:gd name="" fmla="*/ 1935 h 2328"/>
                <a:gd name="" fmla="*/ 1124 w 2328"/>
                <a:gd name="" fmla="*/ 2185 h 2328"/>
                <a:gd name="" fmla="*/ 229 w 2328"/>
                <a:gd name="" fmla="*/ 751 h 2328"/>
                <a:gd name="" fmla="*/ 532 w 2328"/>
                <a:gd name="" fmla="*/ 991 h 2328"/>
                <a:gd name="" fmla="*/ 143 w 2328"/>
                <a:gd name="" fmla="*/ 1129 h 2328"/>
                <a:gd name="" fmla="*/ 1124 w 2328"/>
                <a:gd name="" fmla="*/ 143 h 2328"/>
                <a:gd name="" fmla="*/ 1128 w 2328"/>
                <a:gd name="" fmla="*/ 518 h 2328"/>
                <a:gd name="" fmla="*/ 1124 w 2328"/>
                <a:gd name="" fmla="*/ 143 h 2328"/>
                <a:gd name="" fmla="*/ 1478 w 2328"/>
                <a:gd name="" fmla="*/ 533 h 2328"/>
                <a:gd name="" fmla="*/ 1200 w 2328"/>
                <a:gd name="" fmla="*/ 143 h 2328"/>
                <a:gd name="" fmla="*/ 1513 w 2328"/>
                <a:gd name="" fmla="*/ 478 h 2328"/>
                <a:gd name="" fmla="*/ 1467 w 2328"/>
                <a:gd name="" fmla="*/ 624 h 2328"/>
                <a:gd name="" fmla="*/ 1661 w 2328"/>
                <a:gd name="" fmla="*/ 772 h 2328"/>
                <a:gd name="" fmla="*/ 1200 w 2328"/>
                <a:gd name="" fmla="*/ 1129 h 2328"/>
                <a:gd name="" fmla="*/ 1720 w 2328"/>
                <a:gd name="" fmla="*/ 598 h 2328"/>
                <a:gd name="" fmla="*/ 1560 w 2328"/>
                <a:gd name="" fmla="*/ 598 h 2328"/>
                <a:gd name="" fmla="*/ 1720 w 2328"/>
                <a:gd name="" fmla="*/ 598 h 2328"/>
                <a:gd name="" fmla="*/ 1128 w 2328"/>
                <a:gd name="" fmla="*/ 1129 h 2328"/>
                <a:gd name="" fmla="*/ 611 w 2328"/>
                <a:gd name="" fmla="*/ 997 h 2328"/>
                <a:gd name="" fmla="*/ 1128 w 2328"/>
                <a:gd name="" fmla="*/ 610 h 2328"/>
                <a:gd name="" fmla="*/ 560 w 2328"/>
                <a:gd name="" fmla="*/ 1244 h 2328"/>
                <a:gd name="" fmla="*/ 560 w 2328"/>
                <a:gd name="" fmla="*/ 1084 h 2328"/>
                <a:gd name="" fmla="*/ 143 w 2328"/>
                <a:gd name="" fmla="*/ 1199 h 2328"/>
                <a:gd name="" fmla="*/ 532 w 2328"/>
                <a:gd name="" fmla="*/ 1337 h 2328"/>
                <a:gd name="" fmla="*/ 229 w 2328"/>
                <a:gd name="" fmla="*/ 1577 h 2328"/>
                <a:gd name="" fmla="*/ 611 w 2328"/>
                <a:gd name="" fmla="*/ 1331 h 2328"/>
                <a:gd name="" fmla="*/ 1128 w 2328"/>
                <a:gd name="" fmla="*/ 1199 h 2328"/>
                <a:gd name="" fmla="*/ 996 w 2328"/>
                <a:gd name="" fmla="*/ 1713 h 2328"/>
                <a:gd name="" fmla="*/ 611 w 2328"/>
                <a:gd name="" fmla="*/ 1331 h 2328"/>
                <a:gd name="" fmla="*/ 1164 w 2328"/>
                <a:gd name="" fmla="*/ 1844 h 2328"/>
                <a:gd name="" fmla="*/ 1164 w 2328"/>
                <a:gd name="" fmla="*/ 1684 h 2328"/>
                <a:gd name="" fmla="*/ 1331 w 2328"/>
                <a:gd name="" fmla="*/ 1713 h 2328"/>
                <a:gd name="" fmla="*/ 1200 w 2328"/>
                <a:gd name="" fmla="*/ 1199 h 2328"/>
                <a:gd name="" fmla="*/ 1606 w 2328"/>
                <a:gd name="" fmla="*/ 1687 h 2328"/>
                <a:gd name="" fmla="*/ 1807 w 2328"/>
                <a:gd name="" fmla="*/ 1129 h 2328"/>
                <a:gd name="" fmla="*/ 1798 w 2328"/>
                <a:gd name="" fmla="*/ 674 h 2328"/>
                <a:gd name="" fmla="*/ 2185 w 2328"/>
                <a:gd name="" fmla="*/ 1129 h 2328"/>
                <a:gd name="" fmla="*/ 441 w 2328"/>
                <a:gd name="" fmla="*/ 441 h 2328"/>
                <a:gd name="" fmla="*/ 688 w 2328"/>
                <a:gd name="" fmla="*/ 534 h 2328"/>
                <a:gd name="" fmla="*/ 288 w 2328"/>
                <a:gd name="" fmla="*/ 637 h 2328"/>
                <a:gd name="" fmla="*/ 288 w 2328"/>
                <a:gd name="" fmla="*/ 1690 h 2328"/>
                <a:gd name="" fmla="*/ 688 w 2328"/>
                <a:gd name="" fmla="*/ 1794 h 2328"/>
                <a:gd name="" fmla="*/ 441 w 2328"/>
                <a:gd name="" fmla="*/ 1886 h 2328"/>
                <a:gd name="" fmla="*/ 1886 w 2328"/>
                <a:gd name="" fmla="*/ 1886 h 2328"/>
                <a:gd name="" fmla="*/ 1640 w 2328"/>
                <a:gd name="" fmla="*/ 1794 h 2328"/>
                <a:gd name="" fmla="*/ 2040 w 2328"/>
                <a:gd name="" fmla="*/ 1690 h 2328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2328" h="2328">
                  <a:moveTo>
                    <a:pt x="1164" y="0"/>
                  </a:moveTo>
                  <a:cubicBezTo>
                    <a:pt x="853" y="0"/>
                    <a:pt x="561" y="121"/>
                    <a:pt x="341" y="341"/>
                  </a:cubicBezTo>
                  <a:cubicBezTo>
                    <a:pt x="121" y="560"/>
                    <a:pt x="0" y="853"/>
                    <a:pt x="0" y="1164"/>
                  </a:cubicBezTo>
                  <a:cubicBezTo>
                    <a:pt x="0" y="1475"/>
                    <a:pt x="121" y="1767"/>
                    <a:pt x="341" y="1987"/>
                  </a:cubicBezTo>
                  <a:cubicBezTo>
                    <a:pt x="561" y="2207"/>
                    <a:pt x="853" y="2328"/>
                    <a:pt x="1164" y="2328"/>
                  </a:cubicBezTo>
                  <a:cubicBezTo>
                    <a:pt x="1475" y="2328"/>
                    <a:pt x="1767" y="2207"/>
                    <a:pt x="1987" y="1987"/>
                  </a:cubicBezTo>
                  <a:cubicBezTo>
                    <a:pt x="2207" y="1767"/>
                    <a:pt x="2328" y="1475"/>
                    <a:pt x="2328" y="1164"/>
                  </a:cubicBezTo>
                  <a:cubicBezTo>
                    <a:pt x="2328" y="853"/>
                    <a:pt x="2207" y="560"/>
                    <a:pt x="1987" y="341"/>
                  </a:cubicBezTo>
                  <a:cubicBezTo>
                    <a:pt x="1767" y="121"/>
                    <a:pt x="1475" y="0"/>
                    <a:pt x="1164" y="0"/>
                  </a:cubicBezTo>
                  <a:close/>
                  <a:moveTo>
                    <a:pt x="2040" y="637"/>
                  </a:moveTo>
                  <a:cubicBezTo>
                    <a:pt x="1966" y="617"/>
                    <a:pt x="1890" y="598"/>
                    <a:pt x="1815" y="583"/>
                  </a:cubicBezTo>
                  <a:cubicBezTo>
                    <a:pt x="1807" y="493"/>
                    <a:pt x="1732" y="423"/>
                    <a:pt x="1640" y="423"/>
                  </a:cubicBezTo>
                  <a:cubicBezTo>
                    <a:pt x="1619" y="423"/>
                    <a:pt x="1598" y="427"/>
                    <a:pt x="1579" y="434"/>
                  </a:cubicBezTo>
                  <a:cubicBezTo>
                    <a:pt x="1512" y="335"/>
                    <a:pt x="1433" y="243"/>
                    <a:pt x="1341" y="157"/>
                  </a:cubicBezTo>
                  <a:cubicBezTo>
                    <a:pt x="1547" y="193"/>
                    <a:pt x="1736" y="291"/>
                    <a:pt x="1886" y="441"/>
                  </a:cubicBezTo>
                  <a:cubicBezTo>
                    <a:pt x="1946" y="501"/>
                    <a:pt x="1998" y="567"/>
                    <a:pt x="2040" y="637"/>
                  </a:cubicBezTo>
                  <a:close/>
                  <a:moveTo>
                    <a:pt x="2099" y="1577"/>
                  </a:moveTo>
                  <a:cubicBezTo>
                    <a:pt x="1968" y="1617"/>
                    <a:pt x="1835" y="1649"/>
                    <a:pt x="1700" y="1672"/>
                  </a:cubicBezTo>
                  <a:cubicBezTo>
                    <a:pt x="1767" y="1520"/>
                    <a:pt x="1802" y="1362"/>
                    <a:pt x="1807" y="1199"/>
                  </a:cubicBezTo>
                  <a:cubicBezTo>
                    <a:pt x="2185" y="1199"/>
                    <a:pt x="2185" y="1199"/>
                    <a:pt x="2185" y="1199"/>
                  </a:cubicBezTo>
                  <a:cubicBezTo>
                    <a:pt x="2181" y="1331"/>
                    <a:pt x="2151" y="1459"/>
                    <a:pt x="2099" y="1577"/>
                  </a:cubicBezTo>
                  <a:close/>
                  <a:moveTo>
                    <a:pt x="1204" y="2185"/>
                  </a:moveTo>
                  <a:cubicBezTo>
                    <a:pt x="1202" y="2185"/>
                    <a:pt x="1201" y="2185"/>
                    <a:pt x="1200" y="2185"/>
                  </a:cubicBezTo>
                  <a:cubicBezTo>
                    <a:pt x="1200" y="1935"/>
                    <a:pt x="1200" y="1935"/>
                    <a:pt x="1200" y="1935"/>
                  </a:cubicBezTo>
                  <a:cubicBezTo>
                    <a:pt x="1265" y="1921"/>
                    <a:pt x="1318" y="1870"/>
                    <a:pt x="1334" y="1805"/>
                  </a:cubicBezTo>
                  <a:cubicBezTo>
                    <a:pt x="1407" y="1802"/>
                    <a:pt x="1480" y="1795"/>
                    <a:pt x="1552" y="1787"/>
                  </a:cubicBezTo>
                  <a:cubicBezTo>
                    <a:pt x="1465" y="1934"/>
                    <a:pt x="1348" y="2067"/>
                    <a:pt x="1204" y="2185"/>
                  </a:cubicBezTo>
                  <a:close/>
                  <a:moveTo>
                    <a:pt x="775" y="1787"/>
                  </a:moveTo>
                  <a:cubicBezTo>
                    <a:pt x="848" y="1795"/>
                    <a:pt x="921" y="1802"/>
                    <a:pt x="994" y="1805"/>
                  </a:cubicBezTo>
                  <a:cubicBezTo>
                    <a:pt x="1010" y="1870"/>
                    <a:pt x="1062" y="1921"/>
                    <a:pt x="1128" y="1935"/>
                  </a:cubicBezTo>
                  <a:cubicBezTo>
                    <a:pt x="1128" y="2185"/>
                    <a:pt x="1128" y="2185"/>
                    <a:pt x="1128" y="2185"/>
                  </a:cubicBezTo>
                  <a:cubicBezTo>
                    <a:pt x="1127" y="2185"/>
                    <a:pt x="1125" y="2185"/>
                    <a:pt x="1124" y="2185"/>
                  </a:cubicBezTo>
                  <a:cubicBezTo>
                    <a:pt x="980" y="2067"/>
                    <a:pt x="863" y="1934"/>
                    <a:pt x="775" y="1787"/>
                  </a:cubicBezTo>
                  <a:close/>
                  <a:moveTo>
                    <a:pt x="229" y="751"/>
                  </a:moveTo>
                  <a:cubicBezTo>
                    <a:pt x="360" y="710"/>
                    <a:pt x="493" y="678"/>
                    <a:pt x="627" y="655"/>
                  </a:cubicBezTo>
                  <a:cubicBezTo>
                    <a:pt x="580" y="764"/>
                    <a:pt x="548" y="876"/>
                    <a:pt x="532" y="991"/>
                  </a:cubicBezTo>
                  <a:cubicBezTo>
                    <a:pt x="460" y="1002"/>
                    <a:pt x="403" y="1058"/>
                    <a:pt x="388" y="1129"/>
                  </a:cubicBezTo>
                  <a:cubicBezTo>
                    <a:pt x="143" y="1129"/>
                    <a:pt x="143" y="1129"/>
                    <a:pt x="143" y="1129"/>
                  </a:cubicBezTo>
                  <a:cubicBezTo>
                    <a:pt x="147" y="996"/>
                    <a:pt x="177" y="869"/>
                    <a:pt x="229" y="751"/>
                  </a:cubicBezTo>
                  <a:close/>
                  <a:moveTo>
                    <a:pt x="1124" y="143"/>
                  </a:moveTo>
                  <a:cubicBezTo>
                    <a:pt x="1125" y="143"/>
                    <a:pt x="1127" y="143"/>
                    <a:pt x="1128" y="143"/>
                  </a:cubicBezTo>
                  <a:cubicBezTo>
                    <a:pt x="1128" y="518"/>
                    <a:pt x="1128" y="518"/>
                    <a:pt x="1128" y="518"/>
                  </a:cubicBezTo>
                  <a:cubicBezTo>
                    <a:pt x="1010" y="519"/>
                    <a:pt x="892" y="527"/>
                    <a:pt x="775" y="541"/>
                  </a:cubicBezTo>
                  <a:cubicBezTo>
                    <a:pt x="863" y="394"/>
                    <a:pt x="980" y="260"/>
                    <a:pt x="1124" y="143"/>
                  </a:cubicBezTo>
                  <a:close/>
                  <a:moveTo>
                    <a:pt x="1513" y="478"/>
                  </a:moveTo>
                  <a:cubicBezTo>
                    <a:pt x="1498" y="494"/>
                    <a:pt x="1486" y="512"/>
                    <a:pt x="1478" y="533"/>
                  </a:cubicBezTo>
                  <a:cubicBezTo>
                    <a:pt x="1386" y="524"/>
                    <a:pt x="1293" y="519"/>
                    <a:pt x="1200" y="518"/>
                  </a:cubicBezTo>
                  <a:cubicBezTo>
                    <a:pt x="1200" y="143"/>
                    <a:pt x="1200" y="143"/>
                    <a:pt x="1200" y="143"/>
                  </a:cubicBezTo>
                  <a:cubicBezTo>
                    <a:pt x="1201" y="143"/>
                    <a:pt x="1202" y="143"/>
                    <a:pt x="1204" y="143"/>
                  </a:cubicBezTo>
                  <a:cubicBezTo>
                    <a:pt x="1327" y="243"/>
                    <a:pt x="1431" y="356"/>
                    <a:pt x="1513" y="478"/>
                  </a:cubicBezTo>
                  <a:close/>
                  <a:moveTo>
                    <a:pt x="1200" y="610"/>
                  </a:moveTo>
                  <a:cubicBezTo>
                    <a:pt x="1289" y="611"/>
                    <a:pt x="1379" y="616"/>
                    <a:pt x="1467" y="624"/>
                  </a:cubicBezTo>
                  <a:cubicBezTo>
                    <a:pt x="1480" y="708"/>
                    <a:pt x="1553" y="773"/>
                    <a:pt x="1640" y="773"/>
                  </a:cubicBezTo>
                  <a:cubicBezTo>
                    <a:pt x="1647" y="773"/>
                    <a:pt x="1654" y="772"/>
                    <a:pt x="1661" y="772"/>
                  </a:cubicBezTo>
                  <a:cubicBezTo>
                    <a:pt x="1702" y="887"/>
                    <a:pt x="1724" y="1007"/>
                    <a:pt x="1728" y="1129"/>
                  </a:cubicBezTo>
                  <a:cubicBezTo>
                    <a:pt x="1200" y="1129"/>
                    <a:pt x="1200" y="1129"/>
                    <a:pt x="1200" y="1129"/>
                  </a:cubicBezTo>
                  <a:lnTo>
                    <a:pt x="1200" y="610"/>
                  </a:lnTo>
                  <a:close/>
                  <a:moveTo>
                    <a:pt x="1720" y="598"/>
                  </a:moveTo>
                  <a:cubicBezTo>
                    <a:pt x="1720" y="642"/>
                    <a:pt x="1684" y="678"/>
                    <a:pt x="1640" y="678"/>
                  </a:cubicBezTo>
                  <a:cubicBezTo>
                    <a:pt x="1596" y="678"/>
                    <a:pt x="1560" y="642"/>
                    <a:pt x="1560" y="598"/>
                  </a:cubicBezTo>
                  <a:cubicBezTo>
                    <a:pt x="1560" y="554"/>
                    <a:pt x="1596" y="518"/>
                    <a:pt x="1640" y="518"/>
                  </a:cubicBezTo>
                  <a:cubicBezTo>
                    <a:pt x="1684" y="518"/>
                    <a:pt x="1720" y="554"/>
                    <a:pt x="1720" y="598"/>
                  </a:cubicBezTo>
                  <a:close/>
                  <a:moveTo>
                    <a:pt x="1128" y="610"/>
                  </a:moveTo>
                  <a:cubicBezTo>
                    <a:pt x="1128" y="1129"/>
                    <a:pt x="1128" y="1129"/>
                    <a:pt x="1128" y="1129"/>
                  </a:cubicBezTo>
                  <a:cubicBezTo>
                    <a:pt x="731" y="1129"/>
                    <a:pt x="731" y="1129"/>
                    <a:pt x="731" y="1129"/>
                  </a:cubicBezTo>
                  <a:cubicBezTo>
                    <a:pt x="719" y="1066"/>
                    <a:pt x="672" y="1015"/>
                    <a:pt x="611" y="997"/>
                  </a:cubicBezTo>
                  <a:cubicBezTo>
                    <a:pt x="629" y="874"/>
                    <a:pt x="666" y="755"/>
                    <a:pt x="722" y="641"/>
                  </a:cubicBezTo>
                  <a:cubicBezTo>
                    <a:pt x="856" y="622"/>
                    <a:pt x="992" y="612"/>
                    <a:pt x="1128" y="610"/>
                  </a:cubicBezTo>
                  <a:close/>
                  <a:moveTo>
                    <a:pt x="640" y="1164"/>
                  </a:moveTo>
                  <a:cubicBezTo>
                    <a:pt x="640" y="1208"/>
                    <a:pt x="604" y="1244"/>
                    <a:pt x="560" y="1244"/>
                  </a:cubicBezTo>
                  <a:cubicBezTo>
                    <a:pt x="516" y="1244"/>
                    <a:pt x="480" y="1208"/>
                    <a:pt x="480" y="1164"/>
                  </a:cubicBezTo>
                  <a:cubicBezTo>
                    <a:pt x="480" y="1120"/>
                    <a:pt x="516" y="1084"/>
                    <a:pt x="560" y="1084"/>
                  </a:cubicBezTo>
                  <a:cubicBezTo>
                    <a:pt x="604" y="1084"/>
                    <a:pt x="640" y="1120"/>
                    <a:pt x="640" y="1164"/>
                  </a:cubicBezTo>
                  <a:close/>
                  <a:moveTo>
                    <a:pt x="143" y="1199"/>
                  </a:moveTo>
                  <a:cubicBezTo>
                    <a:pt x="388" y="1199"/>
                    <a:pt x="388" y="1199"/>
                    <a:pt x="388" y="1199"/>
                  </a:cubicBezTo>
                  <a:cubicBezTo>
                    <a:pt x="403" y="1270"/>
                    <a:pt x="460" y="1325"/>
                    <a:pt x="532" y="1337"/>
                  </a:cubicBezTo>
                  <a:cubicBezTo>
                    <a:pt x="548" y="1451"/>
                    <a:pt x="580" y="1563"/>
                    <a:pt x="627" y="1672"/>
                  </a:cubicBezTo>
                  <a:cubicBezTo>
                    <a:pt x="493" y="1649"/>
                    <a:pt x="360" y="1617"/>
                    <a:pt x="229" y="1577"/>
                  </a:cubicBezTo>
                  <a:cubicBezTo>
                    <a:pt x="177" y="1459"/>
                    <a:pt x="147" y="1331"/>
                    <a:pt x="143" y="1199"/>
                  </a:cubicBezTo>
                  <a:close/>
                  <a:moveTo>
                    <a:pt x="611" y="1331"/>
                  </a:moveTo>
                  <a:cubicBezTo>
                    <a:pt x="672" y="1312"/>
                    <a:pt x="719" y="1262"/>
                    <a:pt x="731" y="1199"/>
                  </a:cubicBezTo>
                  <a:cubicBezTo>
                    <a:pt x="1128" y="1199"/>
                    <a:pt x="1128" y="1199"/>
                    <a:pt x="1128" y="1199"/>
                  </a:cubicBezTo>
                  <a:cubicBezTo>
                    <a:pt x="1128" y="1592"/>
                    <a:pt x="1128" y="1592"/>
                    <a:pt x="1128" y="1592"/>
                  </a:cubicBezTo>
                  <a:cubicBezTo>
                    <a:pt x="1065" y="1605"/>
                    <a:pt x="1015" y="1652"/>
                    <a:pt x="996" y="1713"/>
                  </a:cubicBezTo>
                  <a:cubicBezTo>
                    <a:pt x="904" y="1708"/>
                    <a:pt x="813" y="1700"/>
                    <a:pt x="722" y="1687"/>
                  </a:cubicBezTo>
                  <a:cubicBezTo>
                    <a:pt x="666" y="1572"/>
                    <a:pt x="629" y="1453"/>
                    <a:pt x="611" y="1331"/>
                  </a:cubicBezTo>
                  <a:close/>
                  <a:moveTo>
                    <a:pt x="1244" y="1764"/>
                  </a:moveTo>
                  <a:cubicBezTo>
                    <a:pt x="1244" y="1808"/>
                    <a:pt x="1208" y="1844"/>
                    <a:pt x="1164" y="1844"/>
                  </a:cubicBezTo>
                  <a:cubicBezTo>
                    <a:pt x="1120" y="1844"/>
                    <a:pt x="1084" y="1808"/>
                    <a:pt x="1084" y="1764"/>
                  </a:cubicBezTo>
                  <a:cubicBezTo>
                    <a:pt x="1084" y="1720"/>
                    <a:pt x="1120" y="1684"/>
                    <a:pt x="1164" y="1684"/>
                  </a:cubicBezTo>
                  <a:cubicBezTo>
                    <a:pt x="1208" y="1684"/>
                    <a:pt x="1244" y="1720"/>
                    <a:pt x="1244" y="1764"/>
                  </a:cubicBezTo>
                  <a:close/>
                  <a:moveTo>
                    <a:pt x="1331" y="1713"/>
                  </a:moveTo>
                  <a:cubicBezTo>
                    <a:pt x="1313" y="1652"/>
                    <a:pt x="1262" y="1605"/>
                    <a:pt x="1200" y="1592"/>
                  </a:cubicBezTo>
                  <a:cubicBezTo>
                    <a:pt x="1200" y="1199"/>
                    <a:pt x="1200" y="1199"/>
                    <a:pt x="1200" y="1199"/>
                  </a:cubicBezTo>
                  <a:cubicBezTo>
                    <a:pt x="1728" y="1199"/>
                    <a:pt x="1728" y="1199"/>
                    <a:pt x="1728" y="1199"/>
                  </a:cubicBezTo>
                  <a:cubicBezTo>
                    <a:pt x="1723" y="1367"/>
                    <a:pt x="1682" y="1531"/>
                    <a:pt x="1606" y="1687"/>
                  </a:cubicBezTo>
                  <a:cubicBezTo>
                    <a:pt x="1515" y="1700"/>
                    <a:pt x="1424" y="1708"/>
                    <a:pt x="1331" y="1713"/>
                  </a:cubicBezTo>
                  <a:close/>
                  <a:moveTo>
                    <a:pt x="1807" y="1129"/>
                  </a:moveTo>
                  <a:cubicBezTo>
                    <a:pt x="1803" y="997"/>
                    <a:pt x="1779" y="869"/>
                    <a:pt x="1736" y="745"/>
                  </a:cubicBezTo>
                  <a:cubicBezTo>
                    <a:pt x="1762" y="727"/>
                    <a:pt x="1784" y="703"/>
                    <a:pt x="1798" y="674"/>
                  </a:cubicBezTo>
                  <a:cubicBezTo>
                    <a:pt x="1900" y="694"/>
                    <a:pt x="2000" y="720"/>
                    <a:pt x="2099" y="751"/>
                  </a:cubicBezTo>
                  <a:cubicBezTo>
                    <a:pt x="2151" y="869"/>
                    <a:pt x="2181" y="996"/>
                    <a:pt x="2185" y="1129"/>
                  </a:cubicBezTo>
                  <a:lnTo>
                    <a:pt x="1807" y="1129"/>
                  </a:lnTo>
                  <a:close/>
                  <a:moveTo>
                    <a:pt x="441" y="441"/>
                  </a:moveTo>
                  <a:cubicBezTo>
                    <a:pt x="592" y="291"/>
                    <a:pt x="781" y="193"/>
                    <a:pt x="987" y="157"/>
                  </a:cubicBezTo>
                  <a:cubicBezTo>
                    <a:pt x="865" y="271"/>
                    <a:pt x="765" y="397"/>
                    <a:pt x="688" y="534"/>
                  </a:cubicBezTo>
                  <a:cubicBezTo>
                    <a:pt x="684" y="541"/>
                    <a:pt x="680" y="547"/>
                    <a:pt x="677" y="554"/>
                  </a:cubicBezTo>
                  <a:cubicBezTo>
                    <a:pt x="546" y="574"/>
                    <a:pt x="416" y="602"/>
                    <a:pt x="288" y="637"/>
                  </a:cubicBezTo>
                  <a:cubicBezTo>
                    <a:pt x="330" y="567"/>
                    <a:pt x="382" y="501"/>
                    <a:pt x="441" y="441"/>
                  </a:cubicBezTo>
                  <a:close/>
                  <a:moveTo>
                    <a:pt x="288" y="1690"/>
                  </a:moveTo>
                  <a:cubicBezTo>
                    <a:pt x="416" y="1726"/>
                    <a:pt x="546" y="1754"/>
                    <a:pt x="677" y="1773"/>
                  </a:cubicBezTo>
                  <a:cubicBezTo>
                    <a:pt x="680" y="1780"/>
                    <a:pt x="684" y="1787"/>
                    <a:pt x="688" y="1794"/>
                  </a:cubicBezTo>
                  <a:cubicBezTo>
                    <a:pt x="765" y="1931"/>
                    <a:pt x="865" y="2057"/>
                    <a:pt x="987" y="2170"/>
                  </a:cubicBezTo>
                  <a:cubicBezTo>
                    <a:pt x="781" y="2134"/>
                    <a:pt x="592" y="2037"/>
                    <a:pt x="441" y="1886"/>
                  </a:cubicBezTo>
                  <a:cubicBezTo>
                    <a:pt x="382" y="1827"/>
                    <a:pt x="330" y="1761"/>
                    <a:pt x="288" y="1690"/>
                  </a:cubicBezTo>
                  <a:close/>
                  <a:moveTo>
                    <a:pt x="1886" y="1886"/>
                  </a:moveTo>
                  <a:cubicBezTo>
                    <a:pt x="1736" y="2037"/>
                    <a:pt x="1547" y="2135"/>
                    <a:pt x="1341" y="2170"/>
                  </a:cubicBezTo>
                  <a:cubicBezTo>
                    <a:pt x="1463" y="2057"/>
                    <a:pt x="1563" y="1931"/>
                    <a:pt x="1640" y="1794"/>
                  </a:cubicBezTo>
                  <a:cubicBezTo>
                    <a:pt x="1644" y="1787"/>
                    <a:pt x="1647" y="1780"/>
                    <a:pt x="1651" y="1773"/>
                  </a:cubicBezTo>
                  <a:cubicBezTo>
                    <a:pt x="1782" y="1754"/>
                    <a:pt x="1912" y="1726"/>
                    <a:pt x="2040" y="1690"/>
                  </a:cubicBezTo>
                  <a:cubicBezTo>
                    <a:pt x="1998" y="1761"/>
                    <a:pt x="1946" y="1827"/>
                    <a:pt x="1886" y="188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523" name="TextBox 13"/>
            <p:cNvSpPr txBox="1"/>
            <p:nvPr/>
          </p:nvSpPr>
          <p:spPr>
            <a:xfrm>
              <a:off x="8581102" y="3333814"/>
              <a:ext cx="1264640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524" name="TextBox 13"/>
            <p:cNvSpPr txBox="1"/>
            <p:nvPr/>
          </p:nvSpPr>
          <p:spPr>
            <a:xfrm>
              <a:off x="8583745" y="3619719"/>
              <a:ext cx="2413884" cy="4300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024813" y="4403725"/>
            <a:ext cx="2973387" cy="715963"/>
            <a:chOff x="8024837" y="4403472"/>
            <a:chExt cx="2972792" cy="716934"/>
          </a:xfrm>
        </p:grpSpPr>
        <p:sp>
          <p:nvSpPr>
            <p:cNvPr id="47" name="Freeform 68"/>
            <p:cNvSpPr/>
            <p:nvPr/>
          </p:nvSpPr>
          <p:spPr bwMode="auto">
            <a:xfrm>
              <a:off x="8036664" y="4542848"/>
              <a:ext cx="295657" cy="281465"/>
            </a:xfrm>
            <a:custGeom>
              <a:avLst/>
              <a:gdLst>
                <a:gd name="" fmla="*/ 49 w 53"/>
                <a:gd name="" fmla="*/ 8 h 50"/>
                <a:gd name="" fmla="*/ 53 w 53"/>
                <a:gd name="" fmla="*/ 4 h 50"/>
                <a:gd name="" fmla="*/ 49 w 53"/>
                <a:gd name="" fmla="*/ 0 h 50"/>
                <a:gd name="" fmla="*/ 45 w 53"/>
                <a:gd name="" fmla="*/ 4 h 50"/>
                <a:gd name="" fmla="*/ 45 w 53"/>
                <a:gd name="" fmla="*/ 6 h 50"/>
                <a:gd name="" fmla="*/ 25 w 53"/>
                <a:gd name="" fmla="*/ 20 h 50"/>
                <a:gd name="" fmla="*/ 7 w 53"/>
                <a:gd name="" fmla="*/ 2 h 50"/>
                <a:gd name="" fmla="*/ 3 w 53"/>
                <a:gd name="" fmla="*/ 1 h 50"/>
                <a:gd name="" fmla="*/ 0 w 53"/>
                <a:gd name="" fmla="*/ 4 h 50"/>
                <a:gd name="" fmla="*/ 14 w 53"/>
                <a:gd name="" fmla="*/ 37 h 50"/>
                <a:gd name="" fmla="*/ 46 w 53"/>
                <a:gd name="" fmla="*/ 50 h 50"/>
                <a:gd name="" fmla="*/ 50 w 53"/>
                <a:gd name="" fmla="*/ 48 h 50"/>
                <a:gd name="" fmla="*/ 49 w 53"/>
                <a:gd name="" fmla="*/ 43 h 50"/>
                <a:gd name="" fmla="*/ 33 w 53"/>
                <a:gd name="" fmla="*/ 27 h 50"/>
                <a:gd name="" fmla="*/ 46 w 53"/>
                <a:gd name="" fmla="*/ 7 h 50"/>
                <a:gd name="" fmla="*/ 49 w 53"/>
                <a:gd name="" fmla="*/ 8 h 50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53" h="50">
                  <a:moveTo>
                    <a:pt x="49" y="8"/>
                  </a:moveTo>
                  <a:cubicBezTo>
                    <a:pt x="51" y="8"/>
                    <a:pt x="53" y="6"/>
                    <a:pt x="53" y="4"/>
                  </a:cubicBezTo>
                  <a:cubicBezTo>
                    <a:pt x="53" y="2"/>
                    <a:pt x="51" y="0"/>
                    <a:pt x="49" y="0"/>
                  </a:cubicBezTo>
                  <a:cubicBezTo>
                    <a:pt x="46" y="0"/>
                    <a:pt x="45" y="2"/>
                    <a:pt x="45" y="4"/>
                  </a:cubicBezTo>
                  <a:cubicBezTo>
                    <a:pt x="45" y="5"/>
                    <a:pt x="45" y="6"/>
                    <a:pt x="45" y="6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0"/>
                    <a:pt x="4" y="0"/>
                    <a:pt x="3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6"/>
                    <a:pt x="5" y="28"/>
                    <a:pt x="14" y="37"/>
                  </a:cubicBezTo>
                  <a:cubicBezTo>
                    <a:pt x="22" y="46"/>
                    <a:pt x="34" y="50"/>
                    <a:pt x="46" y="50"/>
                  </a:cubicBezTo>
                  <a:cubicBezTo>
                    <a:pt x="48" y="50"/>
                    <a:pt x="49" y="49"/>
                    <a:pt x="50" y="48"/>
                  </a:cubicBezTo>
                  <a:cubicBezTo>
                    <a:pt x="51" y="46"/>
                    <a:pt x="50" y="44"/>
                    <a:pt x="49" y="43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7" y="8"/>
                    <a:pt x="48" y="8"/>
                    <a:pt x="49" y="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8" name="Freeform 69"/>
            <p:cNvSpPr/>
            <p:nvPr/>
          </p:nvSpPr>
          <p:spPr bwMode="auto">
            <a:xfrm>
              <a:off x="8024837" y="4772277"/>
              <a:ext cx="144281" cy="130089"/>
            </a:xfrm>
            <a:custGeom>
              <a:avLst/>
              <a:gdLst>
                <a:gd name="" fmla="*/ 23 w 26"/>
                <a:gd name="" fmla="*/ 9 h 23"/>
                <a:gd name="" fmla="*/ 22 w 26"/>
                <a:gd name="" fmla="*/ 8 h 23"/>
                <a:gd name="" fmla="*/ 12 w 26"/>
                <a:gd name="" fmla="*/ 0 h 23"/>
                <a:gd name="" fmla="*/ 11 w 26"/>
                <a:gd name="" fmla="*/ 0 h 23"/>
                <a:gd name="" fmla="*/ 11 w 26"/>
                <a:gd name="" fmla="*/ 0 h 23"/>
                <a:gd name="" fmla="*/ 0 w 26"/>
                <a:gd name="" fmla="*/ 20 h 23"/>
                <a:gd name="" fmla="*/ 0 w 26"/>
                <a:gd name="" fmla="*/ 22 h 23"/>
                <a:gd name="" fmla="*/ 2 w 26"/>
                <a:gd name="" fmla="*/ 23 h 23"/>
                <a:gd name="" fmla="*/ 24 w 26"/>
                <a:gd name="" fmla="*/ 23 h 23"/>
                <a:gd name="" fmla="*/ 26 w 26"/>
                <a:gd name="" fmla="*/ 22 h 23"/>
                <a:gd name="" fmla="*/ 26 w 26"/>
                <a:gd name="" fmla="*/ 20 h 23"/>
                <a:gd name="" fmla="*/ 23 w 26"/>
                <a:gd name="" fmla="*/ 9 h 23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26" h="23">
                  <a:moveTo>
                    <a:pt x="23" y="9"/>
                  </a:moveTo>
                  <a:cubicBezTo>
                    <a:pt x="22" y="8"/>
                    <a:pt x="22" y="8"/>
                    <a:pt x="22" y="8"/>
                  </a:cubicBezTo>
                  <a:cubicBezTo>
                    <a:pt x="18" y="6"/>
                    <a:pt x="15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1" y="23"/>
                    <a:pt x="1" y="23"/>
                    <a:pt x="2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6" y="22"/>
                  </a:cubicBezTo>
                  <a:cubicBezTo>
                    <a:pt x="26" y="22"/>
                    <a:pt x="26" y="21"/>
                    <a:pt x="26" y="20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528" name="TextBox 13"/>
            <p:cNvSpPr txBox="1"/>
            <p:nvPr/>
          </p:nvSpPr>
          <p:spPr>
            <a:xfrm>
              <a:off x="8581102" y="4403472"/>
              <a:ext cx="1264640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529" name="TextBox 13"/>
            <p:cNvSpPr txBox="1"/>
            <p:nvPr/>
          </p:nvSpPr>
          <p:spPr>
            <a:xfrm>
              <a:off x="8583745" y="4689377"/>
              <a:ext cx="2413884" cy="4310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5" name="图片 1"/>
          <p:cNvPicPr>
            <a:picLocks noChangeAspect="1"/>
          </p:cNvPicPr>
          <p:nvPr/>
        </p:nvPicPr>
        <p:blipFill>
          <a:blip r:embed="rId1"/>
          <a:srcRect b="10069"/>
          <a:stretch>
            <a:fillRect/>
          </a:stretch>
        </p:blipFill>
        <p:spPr>
          <a:xfrm>
            <a:off x="-9525" y="-15875"/>
            <a:ext cx="122015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3175" y="-15875"/>
            <a:ext cx="12201525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超细黑简体" pitchFamily="2" charset="-122"/>
              <a:ea typeface="方正兰亭超细黑简体" pitchFamily="2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98438" y="198438"/>
            <a:ext cx="11780838" cy="64468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172244" y="472281"/>
            <a:ext cx="733425" cy="430213"/>
          </a:xfrm>
          <a:prstGeom prst="triangle">
            <a:avLst>
              <a:gd name="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09" name="文本框 5"/>
          <p:cNvSpPr txBox="1"/>
          <p:nvPr/>
        </p:nvSpPr>
        <p:spPr>
          <a:xfrm>
            <a:off x="381000" y="506413"/>
            <a:ext cx="6386513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 HERE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95325" y="2270125"/>
            <a:ext cx="5056188" cy="3084513"/>
            <a:chOff x="694944" y="2269892"/>
            <a:chExt cx="5056632" cy="3084058"/>
          </a:xfrm>
        </p:grpSpPr>
        <p:pic>
          <p:nvPicPr>
            <p:cNvPr id="21511" name="Picture 6" descr="Laptop Mask 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944" y="2269892"/>
              <a:ext cx="5056632" cy="308405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" name="直角三角形 8"/>
            <p:cNvSpPr/>
            <p:nvPr/>
          </p:nvSpPr>
          <p:spPr>
            <a:xfrm>
              <a:off x="1308296" y="2446537"/>
              <a:ext cx="3843674" cy="2453409"/>
            </a:xfrm>
            <a:prstGeom prst="rtTriangle">
              <a:avLst/>
            </a:prstGeom>
            <a:solidFill>
              <a:srgbClr val="FFDA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直角三角形 9"/>
            <p:cNvSpPr/>
            <p:nvPr/>
          </p:nvSpPr>
          <p:spPr>
            <a:xfrm flipH="1" flipV="1">
              <a:off x="1300118" y="2438359"/>
              <a:ext cx="3843674" cy="2453409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514" name="Oval 298"/>
            <p:cNvSpPr/>
            <p:nvPr/>
          </p:nvSpPr>
          <p:spPr>
            <a:xfrm>
              <a:off x="3147849" y="3813833"/>
              <a:ext cx="86748" cy="8674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15" name="Oval 299"/>
            <p:cNvSpPr/>
            <p:nvPr/>
          </p:nvSpPr>
          <p:spPr>
            <a:xfrm>
              <a:off x="3352572" y="3813833"/>
              <a:ext cx="86748" cy="8674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16" name="Freeform 300"/>
            <p:cNvSpPr/>
            <p:nvPr/>
          </p:nvSpPr>
          <p:spPr>
            <a:xfrm>
              <a:off x="2911899" y="3414800"/>
              <a:ext cx="555177" cy="364334"/>
            </a:xfrm>
            <a:custGeom>
              <a:avLst/>
              <a:gdLst/>
              <a:ahLst/>
              <a:cxnLst>
                <a:cxn ang="0">
                  <a:pos x="534306" y="320363"/>
                </a:cxn>
                <a:cxn ang="0">
                  <a:pos x="235846" y="320363"/>
                </a:cxn>
                <a:cxn ang="0">
                  <a:pos x="133576" y="14657"/>
                </a:cxn>
                <a:cxn ang="0">
                  <a:pos x="112705" y="0"/>
                </a:cxn>
                <a:cxn ang="0">
                  <a:pos x="22958" y="0"/>
                </a:cxn>
                <a:cxn ang="0">
                  <a:pos x="0" y="20939"/>
                </a:cxn>
                <a:cxn ang="0">
                  <a:pos x="22958" y="43971"/>
                </a:cxn>
                <a:cxn ang="0">
                  <a:pos x="98095" y="43971"/>
                </a:cxn>
                <a:cxn ang="0">
                  <a:pos x="200365" y="349677"/>
                </a:cxn>
                <a:cxn ang="0">
                  <a:pos x="221236" y="364334"/>
                </a:cxn>
                <a:cxn ang="0">
                  <a:pos x="534306" y="364334"/>
                </a:cxn>
                <a:cxn ang="0">
                  <a:pos x="555177" y="343395"/>
                </a:cxn>
                <a:cxn ang="0">
                  <a:pos x="534306" y="320363"/>
                </a:cxn>
              </a:cxnLst>
              <a:pathLst>
                <a:path w="266" h="174">
                  <a:moveTo>
                    <a:pt x="256" y="153"/>
                  </a:moveTo>
                  <a:cubicBezTo>
                    <a:pt x="113" y="153"/>
                    <a:pt x="113" y="153"/>
                    <a:pt x="113" y="153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3" y="3"/>
                    <a:pt x="59" y="0"/>
                    <a:pt x="5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97" y="171"/>
                    <a:pt x="101" y="174"/>
                    <a:pt x="106" y="174"/>
                  </a:cubicBezTo>
                  <a:cubicBezTo>
                    <a:pt x="256" y="174"/>
                    <a:pt x="256" y="174"/>
                    <a:pt x="256" y="174"/>
                  </a:cubicBezTo>
                  <a:cubicBezTo>
                    <a:pt x="262" y="174"/>
                    <a:pt x="266" y="169"/>
                    <a:pt x="266" y="164"/>
                  </a:cubicBezTo>
                  <a:cubicBezTo>
                    <a:pt x="266" y="158"/>
                    <a:pt x="262" y="153"/>
                    <a:pt x="256" y="15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s-ES" altLang="en-US"/>
            </a:p>
          </p:txBody>
        </p:sp>
        <p:sp>
          <p:nvSpPr>
            <p:cNvPr id="21517" name="Freeform 301"/>
            <p:cNvSpPr>
              <a:spLocks noEditPoints="1"/>
            </p:cNvSpPr>
            <p:nvPr/>
          </p:nvSpPr>
          <p:spPr>
            <a:xfrm>
              <a:off x="3106211" y="3466847"/>
              <a:ext cx="409443" cy="232479"/>
            </a:xfrm>
            <a:custGeom>
              <a:avLst/>
              <a:gdLst/>
              <a:ahLst/>
              <a:cxnLst>
                <a:cxn ang="0">
                  <a:pos x="388446" y="33510"/>
                </a:cxn>
                <a:cxn ang="0">
                  <a:pos x="18897" y="0"/>
                </a:cxn>
                <a:cxn ang="0">
                  <a:pos x="2100" y="18850"/>
                </a:cxn>
                <a:cxn ang="0">
                  <a:pos x="67191" y="211535"/>
                </a:cxn>
                <a:cxn ang="0">
                  <a:pos x="96587" y="232479"/>
                </a:cxn>
                <a:cxn ang="0">
                  <a:pos x="367449" y="232479"/>
                </a:cxn>
                <a:cxn ang="0">
                  <a:pos x="392645" y="209441"/>
                </a:cxn>
                <a:cxn ang="0">
                  <a:pos x="409443" y="56549"/>
                </a:cxn>
                <a:cxn ang="0">
                  <a:pos x="388446" y="33510"/>
                </a:cxn>
                <a:cxn ang="0">
                  <a:pos x="201572" y="159175"/>
                </a:cxn>
                <a:cxn ang="0">
                  <a:pos x="123883" y="159175"/>
                </a:cxn>
                <a:cxn ang="0">
                  <a:pos x="113384" y="152892"/>
                </a:cxn>
                <a:cxn ang="0">
                  <a:pos x="90287" y="85871"/>
                </a:cxn>
                <a:cxn ang="0">
                  <a:pos x="96587" y="79587"/>
                </a:cxn>
                <a:cxn ang="0">
                  <a:pos x="180575" y="85871"/>
                </a:cxn>
                <a:cxn ang="0">
                  <a:pos x="188974" y="94248"/>
                </a:cxn>
                <a:cxn ang="0">
                  <a:pos x="207871" y="152892"/>
                </a:cxn>
                <a:cxn ang="0">
                  <a:pos x="201572" y="159175"/>
                </a:cxn>
                <a:cxn ang="0">
                  <a:pos x="340153" y="152892"/>
                </a:cxn>
                <a:cxn ang="0">
                  <a:pos x="331754" y="159175"/>
                </a:cxn>
                <a:cxn ang="0">
                  <a:pos x="283461" y="159175"/>
                </a:cxn>
                <a:cxn ang="0">
                  <a:pos x="275062" y="152892"/>
                </a:cxn>
                <a:cxn ang="0">
                  <a:pos x="256164" y="100531"/>
                </a:cxn>
                <a:cxn ang="0">
                  <a:pos x="262463" y="94248"/>
                </a:cxn>
                <a:cxn ang="0">
                  <a:pos x="338053" y="100531"/>
                </a:cxn>
                <a:cxn ang="0">
                  <a:pos x="344352" y="106815"/>
                </a:cxn>
                <a:cxn ang="0">
                  <a:pos x="340153" y="152892"/>
                </a:cxn>
              </a:cxnLst>
              <a:pathLst>
                <a:path w="195" h="111">
                  <a:moveTo>
                    <a:pt x="185" y="16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3" y="0"/>
                    <a:pt x="0" y="4"/>
                    <a:pt x="1" y="9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34" y="106"/>
                    <a:pt x="40" y="111"/>
                    <a:pt x="46" y="111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81" y="111"/>
                    <a:pt x="186" y="106"/>
                    <a:pt x="187" y="100"/>
                  </a:cubicBezTo>
                  <a:cubicBezTo>
                    <a:pt x="195" y="27"/>
                    <a:pt x="195" y="27"/>
                    <a:pt x="195" y="27"/>
                  </a:cubicBezTo>
                  <a:cubicBezTo>
                    <a:pt x="195" y="21"/>
                    <a:pt x="191" y="16"/>
                    <a:pt x="185" y="16"/>
                  </a:cubicBezTo>
                  <a:close/>
                  <a:moveTo>
                    <a:pt x="96" y="76"/>
                  </a:moveTo>
                  <a:cubicBezTo>
                    <a:pt x="59" y="76"/>
                    <a:pt x="59" y="76"/>
                    <a:pt x="59" y="76"/>
                  </a:cubicBezTo>
                  <a:cubicBezTo>
                    <a:pt x="57" y="76"/>
                    <a:pt x="55" y="75"/>
                    <a:pt x="54" y="73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9"/>
                    <a:pt x="44" y="38"/>
                    <a:pt x="46" y="38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8" y="42"/>
                    <a:pt x="90" y="43"/>
                    <a:pt x="90" y="45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99" y="75"/>
                    <a:pt x="98" y="76"/>
                    <a:pt x="96" y="76"/>
                  </a:cubicBezTo>
                  <a:close/>
                  <a:moveTo>
                    <a:pt x="162" y="73"/>
                  </a:moveTo>
                  <a:cubicBezTo>
                    <a:pt x="161" y="75"/>
                    <a:pt x="160" y="76"/>
                    <a:pt x="158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3" y="76"/>
                    <a:pt x="131" y="75"/>
                    <a:pt x="131" y="73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6"/>
                    <a:pt x="123" y="45"/>
                    <a:pt x="125" y="45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3" y="48"/>
                    <a:pt x="164" y="50"/>
                    <a:pt x="164" y="51"/>
                  </a:cubicBezTo>
                  <a:lnTo>
                    <a:pt x="162" y="7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s-ES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698561" y="3084423"/>
              <a:ext cx="1046788" cy="104678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461125" y="2746375"/>
            <a:ext cx="4737100" cy="2433638"/>
            <a:chOff x="6461241" y="2746022"/>
            <a:chExt cx="4736592" cy="2432853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6461241" y="3258617"/>
              <a:ext cx="473659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1" name="矩形 17"/>
            <p:cNvSpPr/>
            <p:nvPr/>
          </p:nvSpPr>
          <p:spPr>
            <a:xfrm>
              <a:off x="6470374" y="3422034"/>
              <a:ext cx="4727459" cy="81782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。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defTabSz="12160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Please read the instructions and more work at the end of the manual template.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22" name="TextBox 13"/>
            <p:cNvSpPr txBox="1"/>
            <p:nvPr/>
          </p:nvSpPr>
          <p:spPr>
            <a:xfrm>
              <a:off x="6470374" y="2746022"/>
              <a:ext cx="2752879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23" name="矩形 19"/>
            <p:cNvSpPr/>
            <p:nvPr/>
          </p:nvSpPr>
          <p:spPr>
            <a:xfrm>
              <a:off x="6461241" y="4361047"/>
              <a:ext cx="4727459" cy="81782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。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defTabSz="12160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Please read the instructions and more work at the end of the manual template.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1"/>
          <p:cNvPicPr>
            <a:picLocks noChangeAspect="1"/>
          </p:cNvPicPr>
          <p:nvPr/>
        </p:nvPicPr>
        <p:blipFill>
          <a:blip r:embed="rId1"/>
          <a:srcRect b="10069"/>
          <a:stretch>
            <a:fillRect/>
          </a:stretch>
        </p:blipFill>
        <p:spPr>
          <a:xfrm>
            <a:off x="-9525" y="-15875"/>
            <a:ext cx="122015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-9525" y="-15875"/>
            <a:ext cx="12201525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超细黑简体" pitchFamily="2" charset="-122"/>
              <a:ea typeface="方正兰亭超细黑简体" pitchFamily="2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8438" y="198438"/>
            <a:ext cx="11780838" cy="64468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79550" y="1581150"/>
            <a:ext cx="1412875" cy="4156075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p>
            <a:r>
              <a:rPr lang="zh-CN" altLang="en-US" sz="8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Catalog</a:t>
            </a:r>
            <a:endParaRPr lang="zh-CN" altLang="en-US" sz="8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068763" y="2305050"/>
            <a:ext cx="6754812" cy="414338"/>
            <a:chOff x="3972089" y="2479027"/>
            <a:chExt cx="6753823" cy="415499"/>
          </a:xfrm>
        </p:grpSpPr>
        <p:grpSp>
          <p:nvGrpSpPr>
            <p:cNvPr id="4102" name="组合 29"/>
            <p:cNvGrpSpPr/>
            <p:nvPr/>
          </p:nvGrpSpPr>
          <p:grpSpPr>
            <a:xfrm>
              <a:off x="4447382" y="2479027"/>
              <a:ext cx="6278530" cy="415081"/>
              <a:chOff x="4447382" y="2479027"/>
              <a:chExt cx="6278530" cy="415081"/>
            </a:xfrm>
          </p:grpSpPr>
          <p:sp>
            <p:nvSpPr>
              <p:cNvPr id="4103" name="文本框 31"/>
              <p:cNvSpPr txBox="1"/>
              <p:nvPr/>
            </p:nvSpPr>
            <p:spPr>
              <a:xfrm>
                <a:off x="4447382" y="2494416"/>
                <a:ext cx="2864359" cy="3996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Add your title</a:t>
                </a:r>
                <a:endParaRPr lang="zh-CN" altLang="en-US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7406640" y="2702052"/>
                <a:ext cx="2624328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05" name="组合 33"/>
              <p:cNvGrpSpPr/>
              <p:nvPr/>
            </p:nvGrpSpPr>
            <p:grpSpPr>
              <a:xfrm>
                <a:off x="10222992" y="2479027"/>
                <a:ext cx="502920" cy="400110"/>
                <a:chOff x="10222992" y="2479027"/>
                <a:chExt cx="502920" cy="400110"/>
              </a:xfrm>
            </p:grpSpPr>
            <p:sp>
              <p:nvSpPr>
                <p:cNvPr id="35" name="矩形 34"/>
                <p:cNvSpPr/>
                <p:nvPr/>
              </p:nvSpPr>
              <p:spPr>
                <a:xfrm>
                  <a:off x="10222992" y="2479027"/>
                  <a:ext cx="400110" cy="4001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4107" name="文本框 35"/>
                <p:cNvSpPr txBox="1"/>
                <p:nvPr/>
              </p:nvSpPr>
              <p:spPr>
                <a:xfrm>
                  <a:off x="10222992" y="2509805"/>
                  <a:ext cx="502920" cy="3693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r>
                    <a:rPr lang="en-US" altLang="zh-CN" dirty="0">
                      <a:solidFill>
                        <a:srgbClr val="FFFFFF"/>
                      </a:solidFill>
                      <a:latin typeface="Calibri" panose="020F0502020204030204" pitchFamily="34" charset="0"/>
                      <a:ea typeface="SimSun" pitchFamily="2" charset="-122"/>
                    </a:rPr>
                    <a:t>01</a:t>
                  </a:r>
                  <a:endParaRPr lang="zh-CN" altLang="en-US" dirty="0">
                    <a:solidFill>
                      <a:srgbClr val="FFFFFF"/>
                    </a:solidFill>
                    <a:latin typeface="Calibri" panose="020F0502020204030204" pitchFamily="34" charset="0"/>
                    <a:ea typeface="SimSun" pitchFamily="2" charset="-122"/>
                  </a:endParaRPr>
                </a:p>
              </p:txBody>
            </p:sp>
          </p:grpSp>
        </p:grpSp>
        <p:sp>
          <p:nvSpPr>
            <p:cNvPr id="4108" name="矩形 30"/>
            <p:cNvSpPr/>
            <p:nvPr/>
          </p:nvSpPr>
          <p:spPr>
            <a:xfrm>
              <a:off x="3972089" y="2494416"/>
              <a:ext cx="57099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</a:t>
              </a:r>
              <a:r>
                <a: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SimSun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068763" y="2874963"/>
            <a:ext cx="6754812" cy="415925"/>
            <a:chOff x="3972089" y="2479027"/>
            <a:chExt cx="6753823" cy="415499"/>
          </a:xfrm>
        </p:grpSpPr>
        <p:grpSp>
          <p:nvGrpSpPr>
            <p:cNvPr id="4110" name="组合 37"/>
            <p:cNvGrpSpPr/>
            <p:nvPr/>
          </p:nvGrpSpPr>
          <p:grpSpPr>
            <a:xfrm>
              <a:off x="4447382" y="2479027"/>
              <a:ext cx="6278530" cy="412094"/>
              <a:chOff x="4447382" y="2479027"/>
              <a:chExt cx="6278530" cy="412094"/>
            </a:xfrm>
          </p:grpSpPr>
          <p:sp>
            <p:nvSpPr>
              <p:cNvPr id="4111" name="文本框 39"/>
              <p:cNvSpPr txBox="1"/>
              <p:nvPr/>
            </p:nvSpPr>
            <p:spPr>
              <a:xfrm>
                <a:off x="4447382" y="2494416"/>
                <a:ext cx="2864359" cy="39670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Add your title</a:t>
                </a:r>
                <a:endParaRPr lang="zh-CN" altLang="en-US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>
                <a:off x="7406640" y="2702052"/>
                <a:ext cx="2624328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13" name="组合 41"/>
              <p:cNvGrpSpPr/>
              <p:nvPr/>
            </p:nvGrpSpPr>
            <p:grpSpPr>
              <a:xfrm>
                <a:off x="10222992" y="2479027"/>
                <a:ext cx="502920" cy="400110"/>
                <a:chOff x="10222992" y="2479027"/>
                <a:chExt cx="502920" cy="400110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10222992" y="2479027"/>
                  <a:ext cx="400110" cy="4001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4115" name="文本框 43"/>
                <p:cNvSpPr txBox="1"/>
                <p:nvPr/>
              </p:nvSpPr>
              <p:spPr>
                <a:xfrm>
                  <a:off x="10222992" y="2509805"/>
                  <a:ext cx="502920" cy="3693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r>
                    <a:rPr lang="en-US" altLang="zh-CN" dirty="0">
                      <a:solidFill>
                        <a:srgbClr val="FFFFFF"/>
                      </a:solidFill>
                      <a:latin typeface="Calibri" panose="020F0502020204030204" pitchFamily="34" charset="0"/>
                      <a:ea typeface="SimSun" pitchFamily="2" charset="-122"/>
                    </a:rPr>
                    <a:t>10</a:t>
                  </a:r>
                  <a:endParaRPr lang="zh-CN" altLang="en-US" dirty="0">
                    <a:solidFill>
                      <a:srgbClr val="FFFFFF"/>
                    </a:solidFill>
                    <a:latin typeface="Calibri" panose="020F0502020204030204" pitchFamily="34" charset="0"/>
                    <a:ea typeface="SimSun" pitchFamily="2" charset="-122"/>
                  </a:endParaRPr>
                </a:p>
              </p:txBody>
            </p:sp>
          </p:grpSp>
        </p:grpSp>
        <p:sp>
          <p:nvSpPr>
            <p:cNvPr id="4116" name="矩形 38"/>
            <p:cNvSpPr/>
            <p:nvPr/>
          </p:nvSpPr>
          <p:spPr>
            <a:xfrm>
              <a:off x="3972089" y="2494416"/>
              <a:ext cx="502061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SimSun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068763" y="3459163"/>
            <a:ext cx="6754812" cy="415925"/>
            <a:chOff x="3972089" y="2479027"/>
            <a:chExt cx="6753823" cy="415499"/>
          </a:xfrm>
        </p:grpSpPr>
        <p:grpSp>
          <p:nvGrpSpPr>
            <p:cNvPr id="4118" name="组合 45"/>
            <p:cNvGrpSpPr/>
            <p:nvPr/>
          </p:nvGrpSpPr>
          <p:grpSpPr>
            <a:xfrm>
              <a:off x="4447382" y="2479027"/>
              <a:ext cx="6278530" cy="412094"/>
              <a:chOff x="4447382" y="2479027"/>
              <a:chExt cx="6278530" cy="412094"/>
            </a:xfrm>
          </p:grpSpPr>
          <p:sp>
            <p:nvSpPr>
              <p:cNvPr id="4119" name="文本框 47"/>
              <p:cNvSpPr txBox="1"/>
              <p:nvPr/>
            </p:nvSpPr>
            <p:spPr>
              <a:xfrm>
                <a:off x="4447382" y="2494416"/>
                <a:ext cx="2864359" cy="39670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Add your title</a:t>
                </a:r>
                <a:endParaRPr lang="zh-CN" altLang="en-US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>
                <a:off x="7406640" y="2702052"/>
                <a:ext cx="2624328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21" name="组合 49"/>
              <p:cNvGrpSpPr/>
              <p:nvPr/>
            </p:nvGrpSpPr>
            <p:grpSpPr>
              <a:xfrm>
                <a:off x="10222992" y="2479027"/>
                <a:ext cx="502920" cy="400110"/>
                <a:chOff x="10222992" y="2479027"/>
                <a:chExt cx="502920" cy="400110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10222992" y="2479027"/>
                  <a:ext cx="400110" cy="4001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4123" name="文本框 51"/>
                <p:cNvSpPr txBox="1"/>
                <p:nvPr/>
              </p:nvSpPr>
              <p:spPr>
                <a:xfrm>
                  <a:off x="10222992" y="2509805"/>
                  <a:ext cx="502920" cy="3693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r>
                    <a:rPr lang="en-US" altLang="zh-CN" dirty="0">
                      <a:solidFill>
                        <a:srgbClr val="FFFFFF"/>
                      </a:solidFill>
                      <a:latin typeface="Calibri" panose="020F0502020204030204" pitchFamily="34" charset="0"/>
                      <a:ea typeface="SimSun" pitchFamily="2" charset="-122"/>
                    </a:rPr>
                    <a:t>15</a:t>
                  </a:r>
                  <a:endParaRPr lang="zh-CN" altLang="en-US" dirty="0">
                    <a:solidFill>
                      <a:srgbClr val="FFFFFF"/>
                    </a:solidFill>
                    <a:latin typeface="Calibri" panose="020F0502020204030204" pitchFamily="34" charset="0"/>
                    <a:ea typeface="SimSun" pitchFamily="2" charset="-122"/>
                  </a:endParaRPr>
                </a:p>
              </p:txBody>
            </p:sp>
          </p:grpSp>
        </p:grpSp>
        <p:sp>
          <p:nvSpPr>
            <p:cNvPr id="4124" name="矩形 46"/>
            <p:cNvSpPr/>
            <p:nvPr/>
          </p:nvSpPr>
          <p:spPr>
            <a:xfrm>
              <a:off x="3972089" y="2494416"/>
              <a:ext cx="502061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SimSun" pitchFamily="2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068763" y="4027488"/>
            <a:ext cx="6754812" cy="415925"/>
            <a:chOff x="3972089" y="2479027"/>
            <a:chExt cx="6753823" cy="415499"/>
          </a:xfrm>
        </p:grpSpPr>
        <p:grpSp>
          <p:nvGrpSpPr>
            <p:cNvPr id="4126" name="组合 53"/>
            <p:cNvGrpSpPr/>
            <p:nvPr/>
          </p:nvGrpSpPr>
          <p:grpSpPr>
            <a:xfrm>
              <a:off x="4447382" y="2479027"/>
              <a:ext cx="6278530" cy="412094"/>
              <a:chOff x="4447382" y="2479027"/>
              <a:chExt cx="6278530" cy="412094"/>
            </a:xfrm>
          </p:grpSpPr>
          <p:sp>
            <p:nvSpPr>
              <p:cNvPr id="4127" name="文本框 55"/>
              <p:cNvSpPr txBox="1"/>
              <p:nvPr/>
            </p:nvSpPr>
            <p:spPr>
              <a:xfrm>
                <a:off x="4447382" y="2494416"/>
                <a:ext cx="2864359" cy="39670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Add your title</a:t>
                </a:r>
                <a:endParaRPr lang="zh-CN" altLang="en-US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>
                <a:off x="7406640" y="2702052"/>
                <a:ext cx="2624328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29" name="组合 57"/>
              <p:cNvGrpSpPr/>
              <p:nvPr/>
            </p:nvGrpSpPr>
            <p:grpSpPr>
              <a:xfrm>
                <a:off x="10222992" y="2479027"/>
                <a:ext cx="502920" cy="400110"/>
                <a:chOff x="10222992" y="2479027"/>
                <a:chExt cx="502920" cy="400110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10222992" y="2479027"/>
                  <a:ext cx="400110" cy="4001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4131" name="文本框 59"/>
                <p:cNvSpPr txBox="1"/>
                <p:nvPr/>
              </p:nvSpPr>
              <p:spPr>
                <a:xfrm>
                  <a:off x="10222992" y="2509805"/>
                  <a:ext cx="502920" cy="3693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r>
                    <a:rPr lang="en-US" altLang="zh-CN" dirty="0">
                      <a:solidFill>
                        <a:srgbClr val="FFFFFF"/>
                      </a:solidFill>
                      <a:latin typeface="Calibri" panose="020F0502020204030204" pitchFamily="34" charset="0"/>
                      <a:ea typeface="SimSun" pitchFamily="2" charset="-122"/>
                    </a:rPr>
                    <a:t>20</a:t>
                  </a:r>
                  <a:endParaRPr lang="zh-CN" altLang="en-US" dirty="0">
                    <a:solidFill>
                      <a:srgbClr val="FFFFFF"/>
                    </a:solidFill>
                    <a:latin typeface="Calibri" panose="020F0502020204030204" pitchFamily="34" charset="0"/>
                    <a:ea typeface="SimSun" pitchFamily="2" charset="-122"/>
                  </a:endParaRPr>
                </a:p>
              </p:txBody>
            </p:sp>
          </p:grpSp>
        </p:grpSp>
        <p:sp>
          <p:nvSpPr>
            <p:cNvPr id="4132" name="矩形 54"/>
            <p:cNvSpPr/>
            <p:nvPr/>
          </p:nvSpPr>
          <p:spPr>
            <a:xfrm>
              <a:off x="3972089" y="2494416"/>
              <a:ext cx="502061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04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SimSun" pitchFamily="2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068763" y="4611688"/>
            <a:ext cx="6754812" cy="415925"/>
            <a:chOff x="3972089" y="2479027"/>
            <a:chExt cx="6753823" cy="415499"/>
          </a:xfrm>
        </p:grpSpPr>
        <p:grpSp>
          <p:nvGrpSpPr>
            <p:cNvPr id="4134" name="组合 61"/>
            <p:cNvGrpSpPr/>
            <p:nvPr/>
          </p:nvGrpSpPr>
          <p:grpSpPr>
            <a:xfrm>
              <a:off x="4447382" y="2479027"/>
              <a:ext cx="6278530" cy="412094"/>
              <a:chOff x="4447382" y="2479027"/>
              <a:chExt cx="6278530" cy="412094"/>
            </a:xfrm>
          </p:grpSpPr>
          <p:sp>
            <p:nvSpPr>
              <p:cNvPr id="4135" name="文本框 63"/>
              <p:cNvSpPr txBox="1"/>
              <p:nvPr/>
            </p:nvSpPr>
            <p:spPr>
              <a:xfrm>
                <a:off x="4447382" y="2494416"/>
                <a:ext cx="2864359" cy="39670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Add your title</a:t>
                </a:r>
                <a:endParaRPr lang="zh-CN" altLang="en-US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>
                <a:off x="7406640" y="2702052"/>
                <a:ext cx="2624328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37" name="组合 65"/>
              <p:cNvGrpSpPr/>
              <p:nvPr/>
            </p:nvGrpSpPr>
            <p:grpSpPr>
              <a:xfrm>
                <a:off x="10222992" y="2479027"/>
                <a:ext cx="502920" cy="400110"/>
                <a:chOff x="10222992" y="2479027"/>
                <a:chExt cx="502920" cy="400110"/>
              </a:xfrm>
            </p:grpSpPr>
            <p:sp>
              <p:nvSpPr>
                <p:cNvPr id="67" name="矩形 66"/>
                <p:cNvSpPr/>
                <p:nvPr/>
              </p:nvSpPr>
              <p:spPr>
                <a:xfrm>
                  <a:off x="10222992" y="2479027"/>
                  <a:ext cx="400110" cy="4001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4139" name="文本框 67"/>
                <p:cNvSpPr txBox="1"/>
                <p:nvPr/>
              </p:nvSpPr>
              <p:spPr>
                <a:xfrm>
                  <a:off x="10222992" y="2509805"/>
                  <a:ext cx="502920" cy="3693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r>
                    <a:rPr lang="en-US" altLang="zh-CN" dirty="0">
                      <a:solidFill>
                        <a:srgbClr val="FFFFFF"/>
                      </a:solidFill>
                      <a:latin typeface="Calibri" panose="020F0502020204030204" pitchFamily="34" charset="0"/>
                      <a:ea typeface="SimSun" pitchFamily="2" charset="-122"/>
                    </a:rPr>
                    <a:t>25</a:t>
                  </a:r>
                  <a:endParaRPr lang="zh-CN" altLang="en-US" dirty="0">
                    <a:solidFill>
                      <a:srgbClr val="FFFFFF"/>
                    </a:solidFill>
                    <a:latin typeface="Calibri" panose="020F0502020204030204" pitchFamily="34" charset="0"/>
                    <a:ea typeface="SimSun" pitchFamily="2" charset="-122"/>
                  </a:endParaRPr>
                </a:p>
              </p:txBody>
            </p:sp>
          </p:grpSp>
        </p:grpSp>
        <p:sp>
          <p:nvSpPr>
            <p:cNvPr id="4140" name="矩形 62"/>
            <p:cNvSpPr/>
            <p:nvPr/>
          </p:nvSpPr>
          <p:spPr>
            <a:xfrm>
              <a:off x="3972089" y="2494416"/>
              <a:ext cx="57099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05</a:t>
              </a:r>
              <a:r>
                <a: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SimSun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图片 1"/>
          <p:cNvPicPr>
            <a:picLocks noChangeAspect="1"/>
          </p:cNvPicPr>
          <p:nvPr/>
        </p:nvPicPr>
        <p:blipFill>
          <a:blip r:embed="rId1"/>
          <a:srcRect b="10069"/>
          <a:stretch>
            <a:fillRect/>
          </a:stretch>
        </p:blipFill>
        <p:spPr>
          <a:xfrm>
            <a:off x="-9525" y="-15875"/>
            <a:ext cx="122015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3175" y="-15875"/>
            <a:ext cx="12201525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超细黑简体" pitchFamily="2" charset="-122"/>
              <a:ea typeface="方正兰亭超细黑简体" pitchFamily="2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98438" y="198438"/>
            <a:ext cx="11780838" cy="64468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172244" y="472281"/>
            <a:ext cx="733425" cy="430213"/>
          </a:xfrm>
          <a:prstGeom prst="triangle">
            <a:avLst>
              <a:gd name="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3" name="文本框 5"/>
          <p:cNvSpPr txBox="1"/>
          <p:nvPr/>
        </p:nvSpPr>
        <p:spPr>
          <a:xfrm>
            <a:off x="381000" y="506413"/>
            <a:ext cx="6386513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 HERE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413250" y="1882775"/>
            <a:ext cx="3549650" cy="3551238"/>
            <a:chOff x="4413280" y="1882589"/>
            <a:chExt cx="3550091" cy="3550745"/>
          </a:xfrm>
        </p:grpSpPr>
        <p:sp>
          <p:nvSpPr>
            <p:cNvPr id="8" name="Freeform 7"/>
            <p:cNvSpPr/>
            <p:nvPr/>
          </p:nvSpPr>
          <p:spPr bwMode="auto">
            <a:xfrm rot="18900000">
              <a:off x="5637473" y="1882589"/>
              <a:ext cx="1692061" cy="1692061"/>
            </a:xfrm>
            <a:custGeom>
              <a:avLst/>
              <a:gdLst>
                <a:gd name="" fmla="*/ 720 w 720"/>
                <a:gd name="" fmla="*/ 275 h 720"/>
                <a:gd name="" fmla="*/ 643 w 720"/>
                <a:gd name="" fmla="*/ 352 h 720"/>
                <a:gd name="" fmla="*/ 643 w 720"/>
                <a:gd name="" fmla="*/ 352 h 720"/>
                <a:gd name="" fmla="*/ 603 w 720"/>
                <a:gd name="" fmla="*/ 336 h 720"/>
                <a:gd name="" fmla="*/ 569 w 720"/>
                <a:gd name="" fmla="*/ 313 h 720"/>
                <a:gd name="" fmla="*/ 543 w 720"/>
                <a:gd name="" fmla="*/ 356 h 720"/>
                <a:gd name="" fmla="*/ 542 w 720"/>
                <a:gd name="" fmla="*/ 365 h 720"/>
                <a:gd name="" fmla="*/ 542 w 720"/>
                <a:gd name="" fmla="*/ 542 h 720"/>
                <a:gd name="" fmla="*/ 542 w 720"/>
                <a:gd name="" fmla="*/ 542 h 720"/>
                <a:gd name="" fmla="*/ 356 w 720"/>
                <a:gd name="" fmla="*/ 542 h 720"/>
                <a:gd name="" fmla="*/ 345 w 720"/>
                <a:gd name="" fmla="*/ 543 h 720"/>
                <a:gd name="" fmla="*/ 296 w 720"/>
                <a:gd name="" fmla="*/ 572 h 720"/>
                <a:gd name="" fmla="*/ 314 w 720"/>
                <a:gd name="" fmla="*/ 610 h 720"/>
                <a:gd name="" fmla="*/ 320 w 720"/>
                <a:gd name="" fmla="*/ 617 h 720"/>
                <a:gd name="" fmla="*/ 335 w 720"/>
                <a:gd name="" fmla="*/ 652 h 720"/>
                <a:gd name="" fmla="*/ 266 w 720"/>
                <a:gd name="" fmla="*/ 720 h 720"/>
                <a:gd name="" fmla="*/ 198 w 720"/>
                <a:gd name="" fmla="*/ 652 h 720"/>
                <a:gd name="" fmla="*/ 198 w 720"/>
                <a:gd name="" fmla="*/ 652 h 720"/>
                <a:gd name="" fmla="*/ 212 w 720"/>
                <a:gd name="" fmla="*/ 617 h 720"/>
                <a:gd name="" fmla="*/ 219 w 720"/>
                <a:gd name="" fmla="*/ 610 h 720"/>
                <a:gd name="" fmla="*/ 237 w 720"/>
                <a:gd name="" fmla="*/ 572 h 720"/>
                <a:gd name="" fmla="*/ 187 w 720"/>
                <a:gd name="" fmla="*/ 543 h 720"/>
                <a:gd name="" fmla="*/ 177 w 720"/>
                <a:gd name="" fmla="*/ 542 h 720"/>
                <a:gd name="" fmla="*/ 0 w 720"/>
                <a:gd name="" fmla="*/ 542 h 720"/>
                <a:gd name="" fmla="*/ 0 w 720"/>
                <a:gd name="" fmla="*/ 365 h 720"/>
                <a:gd name="" fmla="*/ 1 w 720"/>
                <a:gd name="" fmla="*/ 358 h 720"/>
                <a:gd name="" fmla="*/ 19 w 720"/>
                <a:gd name="" fmla="*/ 321 h 720"/>
                <a:gd name="" fmla="*/ 40 w 720"/>
                <a:gd name="" fmla="*/ 335 h 720"/>
                <a:gd name="" fmla="*/ 47 w 720"/>
                <a:gd name="" fmla="*/ 342 h 720"/>
                <a:gd name="" fmla="*/ 92 w 720"/>
                <a:gd name="" fmla="*/ 360 h 720"/>
                <a:gd name="" fmla="*/ 93 w 720"/>
                <a:gd name="" fmla="*/ 360 h 720"/>
                <a:gd name="" fmla="*/ 178 w 720"/>
                <a:gd name="" fmla="*/ 275 h 720"/>
                <a:gd name="" fmla="*/ 93 w 720"/>
                <a:gd name="" fmla="*/ 190 h 720"/>
                <a:gd name="" fmla="*/ 92 w 720"/>
                <a:gd name="" fmla="*/ 190 h 720"/>
                <a:gd name="" fmla="*/ 47 w 720"/>
                <a:gd name="" fmla="*/ 209 h 720"/>
                <a:gd name="" fmla="*/ 40 w 720"/>
                <a:gd name="" fmla="*/ 215 h 720"/>
                <a:gd name="" fmla="*/ 19 w 720"/>
                <a:gd name="" fmla="*/ 230 h 720"/>
                <a:gd name="" fmla="*/ 1 w 720"/>
                <a:gd name="" fmla="*/ 193 h 720"/>
                <a:gd name="" fmla="*/ 0 w 720"/>
                <a:gd name="" fmla="*/ 186 h 720"/>
                <a:gd name="" fmla="*/ 0 w 720"/>
                <a:gd name="" fmla="*/ 0 h 720"/>
                <a:gd name="" fmla="*/ 177 w 720"/>
                <a:gd name="" fmla="*/ 0 h 720"/>
                <a:gd name="" fmla="*/ 186 w 720"/>
                <a:gd name="" fmla="*/ 1 h 720"/>
                <a:gd name="" fmla="*/ 206 w 720"/>
                <a:gd name="" fmla="*/ 61 h 720"/>
                <a:gd name="" fmla="*/ 190 w 720"/>
                <a:gd name="" fmla="*/ 102 h 720"/>
                <a:gd name="" fmla="*/ 266 w 720"/>
                <a:gd name="" fmla="*/ 179 h 720"/>
                <a:gd name="" fmla="*/ 343 w 720"/>
                <a:gd name="" fmla="*/ 102 h 720"/>
                <a:gd name="" fmla="*/ 327 w 720"/>
                <a:gd name="" fmla="*/ 61 h 720"/>
                <a:gd name="" fmla="*/ 347 w 720"/>
                <a:gd name="" fmla="*/ 1 h 720"/>
                <a:gd name="" fmla="*/ 356 w 720"/>
                <a:gd name="" fmla="*/ 0 h 720"/>
                <a:gd name="" fmla="*/ 542 w 720"/>
                <a:gd name="" fmla="*/ 0 h 720"/>
                <a:gd name="" fmla="*/ 542 w 720"/>
                <a:gd name="" fmla="*/ 186 h 720"/>
                <a:gd name="" fmla="*/ 543 w 720"/>
                <a:gd name="" fmla="*/ 194 h 720"/>
                <a:gd name="" fmla="*/ 569 w 720"/>
                <a:gd name="" fmla="*/ 238 h 720"/>
                <a:gd name="" fmla="*/ 603 w 720"/>
                <a:gd name="" fmla="*/ 215 h 720"/>
                <a:gd name="" fmla="*/ 642 w 720"/>
                <a:gd name="" fmla="*/ 199 h 720"/>
                <a:gd name="" fmla="*/ 643 w 720"/>
                <a:gd name="" fmla="*/ 199 h 720"/>
                <a:gd name="" fmla="*/ 720 w 720"/>
                <a:gd name="" fmla="*/ 275 h 720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720" h="720">
                  <a:moveTo>
                    <a:pt x="720" y="275"/>
                  </a:moveTo>
                  <a:cubicBezTo>
                    <a:pt x="720" y="318"/>
                    <a:pt x="686" y="352"/>
                    <a:pt x="643" y="352"/>
                  </a:cubicBezTo>
                  <a:cubicBezTo>
                    <a:pt x="643" y="352"/>
                    <a:pt x="643" y="352"/>
                    <a:pt x="643" y="352"/>
                  </a:cubicBezTo>
                  <a:cubicBezTo>
                    <a:pt x="639" y="352"/>
                    <a:pt x="621" y="351"/>
                    <a:pt x="603" y="336"/>
                  </a:cubicBezTo>
                  <a:cubicBezTo>
                    <a:pt x="592" y="327"/>
                    <a:pt x="580" y="313"/>
                    <a:pt x="569" y="313"/>
                  </a:cubicBezTo>
                  <a:cubicBezTo>
                    <a:pt x="559" y="313"/>
                    <a:pt x="550" y="323"/>
                    <a:pt x="543" y="356"/>
                  </a:cubicBezTo>
                  <a:cubicBezTo>
                    <a:pt x="542" y="359"/>
                    <a:pt x="542" y="362"/>
                    <a:pt x="542" y="365"/>
                  </a:cubicBezTo>
                  <a:cubicBezTo>
                    <a:pt x="542" y="542"/>
                    <a:pt x="542" y="542"/>
                    <a:pt x="542" y="542"/>
                  </a:cubicBezTo>
                  <a:cubicBezTo>
                    <a:pt x="542" y="542"/>
                    <a:pt x="542" y="542"/>
                    <a:pt x="542" y="542"/>
                  </a:cubicBezTo>
                  <a:cubicBezTo>
                    <a:pt x="356" y="542"/>
                    <a:pt x="356" y="542"/>
                    <a:pt x="356" y="542"/>
                  </a:cubicBezTo>
                  <a:cubicBezTo>
                    <a:pt x="352" y="542"/>
                    <a:pt x="349" y="543"/>
                    <a:pt x="345" y="543"/>
                  </a:cubicBezTo>
                  <a:cubicBezTo>
                    <a:pt x="315" y="550"/>
                    <a:pt x="300" y="559"/>
                    <a:pt x="296" y="572"/>
                  </a:cubicBezTo>
                  <a:cubicBezTo>
                    <a:pt x="292" y="586"/>
                    <a:pt x="304" y="599"/>
                    <a:pt x="314" y="610"/>
                  </a:cubicBezTo>
                  <a:cubicBezTo>
                    <a:pt x="316" y="613"/>
                    <a:pt x="318" y="615"/>
                    <a:pt x="320" y="617"/>
                  </a:cubicBezTo>
                  <a:cubicBezTo>
                    <a:pt x="335" y="634"/>
                    <a:pt x="335" y="651"/>
                    <a:pt x="335" y="652"/>
                  </a:cubicBezTo>
                  <a:cubicBezTo>
                    <a:pt x="335" y="690"/>
                    <a:pt x="304" y="720"/>
                    <a:pt x="266" y="720"/>
                  </a:cubicBezTo>
                  <a:cubicBezTo>
                    <a:pt x="229" y="720"/>
                    <a:pt x="198" y="690"/>
                    <a:pt x="198" y="652"/>
                  </a:cubicBezTo>
                  <a:cubicBezTo>
                    <a:pt x="198" y="652"/>
                    <a:pt x="198" y="652"/>
                    <a:pt x="198" y="652"/>
                  </a:cubicBezTo>
                  <a:cubicBezTo>
                    <a:pt x="198" y="651"/>
                    <a:pt x="197" y="634"/>
                    <a:pt x="212" y="617"/>
                  </a:cubicBezTo>
                  <a:cubicBezTo>
                    <a:pt x="214" y="615"/>
                    <a:pt x="216" y="613"/>
                    <a:pt x="219" y="610"/>
                  </a:cubicBezTo>
                  <a:cubicBezTo>
                    <a:pt x="229" y="599"/>
                    <a:pt x="241" y="586"/>
                    <a:pt x="237" y="572"/>
                  </a:cubicBezTo>
                  <a:cubicBezTo>
                    <a:pt x="233" y="559"/>
                    <a:pt x="217" y="550"/>
                    <a:pt x="187" y="543"/>
                  </a:cubicBezTo>
                  <a:cubicBezTo>
                    <a:pt x="184" y="543"/>
                    <a:pt x="180" y="542"/>
                    <a:pt x="177" y="542"/>
                  </a:cubicBezTo>
                  <a:cubicBezTo>
                    <a:pt x="0" y="542"/>
                    <a:pt x="0" y="542"/>
                    <a:pt x="0" y="542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0" y="363"/>
                    <a:pt x="0" y="360"/>
                    <a:pt x="1" y="358"/>
                  </a:cubicBezTo>
                  <a:cubicBezTo>
                    <a:pt x="8" y="324"/>
                    <a:pt x="17" y="321"/>
                    <a:pt x="19" y="321"/>
                  </a:cubicBezTo>
                  <a:cubicBezTo>
                    <a:pt x="24" y="321"/>
                    <a:pt x="33" y="329"/>
                    <a:pt x="40" y="335"/>
                  </a:cubicBezTo>
                  <a:cubicBezTo>
                    <a:pt x="42" y="338"/>
                    <a:pt x="45" y="340"/>
                    <a:pt x="47" y="342"/>
                  </a:cubicBezTo>
                  <a:cubicBezTo>
                    <a:pt x="67" y="359"/>
                    <a:pt x="87" y="360"/>
                    <a:pt x="92" y="360"/>
                  </a:cubicBezTo>
                  <a:cubicBezTo>
                    <a:pt x="93" y="360"/>
                    <a:pt x="93" y="360"/>
                    <a:pt x="93" y="360"/>
                  </a:cubicBezTo>
                  <a:cubicBezTo>
                    <a:pt x="140" y="360"/>
                    <a:pt x="178" y="322"/>
                    <a:pt x="178" y="275"/>
                  </a:cubicBezTo>
                  <a:cubicBezTo>
                    <a:pt x="178" y="229"/>
                    <a:pt x="140" y="190"/>
                    <a:pt x="93" y="190"/>
                  </a:cubicBezTo>
                  <a:cubicBezTo>
                    <a:pt x="92" y="190"/>
                    <a:pt x="92" y="190"/>
                    <a:pt x="92" y="190"/>
                  </a:cubicBezTo>
                  <a:cubicBezTo>
                    <a:pt x="87" y="190"/>
                    <a:pt x="67" y="192"/>
                    <a:pt x="47" y="209"/>
                  </a:cubicBezTo>
                  <a:cubicBezTo>
                    <a:pt x="45" y="211"/>
                    <a:pt x="42" y="213"/>
                    <a:pt x="40" y="215"/>
                  </a:cubicBezTo>
                  <a:cubicBezTo>
                    <a:pt x="33" y="222"/>
                    <a:pt x="24" y="230"/>
                    <a:pt x="19" y="230"/>
                  </a:cubicBezTo>
                  <a:cubicBezTo>
                    <a:pt x="17" y="230"/>
                    <a:pt x="8" y="227"/>
                    <a:pt x="1" y="193"/>
                  </a:cubicBezTo>
                  <a:cubicBezTo>
                    <a:pt x="0" y="190"/>
                    <a:pt x="0" y="188"/>
                    <a:pt x="0" y="18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80" y="0"/>
                    <a:pt x="183" y="1"/>
                    <a:pt x="186" y="1"/>
                  </a:cubicBezTo>
                  <a:cubicBezTo>
                    <a:pt x="257" y="18"/>
                    <a:pt x="223" y="42"/>
                    <a:pt x="206" y="61"/>
                  </a:cubicBezTo>
                  <a:cubicBezTo>
                    <a:pt x="189" y="82"/>
                    <a:pt x="190" y="102"/>
                    <a:pt x="190" y="102"/>
                  </a:cubicBezTo>
                  <a:cubicBezTo>
                    <a:pt x="190" y="144"/>
                    <a:pt x="224" y="179"/>
                    <a:pt x="266" y="179"/>
                  </a:cubicBezTo>
                  <a:cubicBezTo>
                    <a:pt x="309" y="179"/>
                    <a:pt x="343" y="144"/>
                    <a:pt x="343" y="102"/>
                  </a:cubicBezTo>
                  <a:cubicBezTo>
                    <a:pt x="343" y="102"/>
                    <a:pt x="344" y="82"/>
                    <a:pt x="327" y="61"/>
                  </a:cubicBezTo>
                  <a:cubicBezTo>
                    <a:pt x="310" y="42"/>
                    <a:pt x="276" y="18"/>
                    <a:pt x="347" y="1"/>
                  </a:cubicBezTo>
                  <a:cubicBezTo>
                    <a:pt x="350" y="1"/>
                    <a:pt x="353" y="0"/>
                    <a:pt x="356" y="0"/>
                  </a:cubicBezTo>
                  <a:cubicBezTo>
                    <a:pt x="542" y="0"/>
                    <a:pt x="542" y="0"/>
                    <a:pt x="542" y="0"/>
                  </a:cubicBezTo>
                  <a:cubicBezTo>
                    <a:pt x="542" y="186"/>
                    <a:pt x="542" y="186"/>
                    <a:pt x="542" y="186"/>
                  </a:cubicBezTo>
                  <a:cubicBezTo>
                    <a:pt x="542" y="189"/>
                    <a:pt x="542" y="192"/>
                    <a:pt x="543" y="194"/>
                  </a:cubicBezTo>
                  <a:cubicBezTo>
                    <a:pt x="550" y="228"/>
                    <a:pt x="559" y="238"/>
                    <a:pt x="569" y="238"/>
                  </a:cubicBezTo>
                  <a:cubicBezTo>
                    <a:pt x="580" y="238"/>
                    <a:pt x="592" y="224"/>
                    <a:pt x="603" y="215"/>
                  </a:cubicBezTo>
                  <a:cubicBezTo>
                    <a:pt x="620" y="200"/>
                    <a:pt x="638" y="199"/>
                    <a:pt x="642" y="199"/>
                  </a:cubicBezTo>
                  <a:cubicBezTo>
                    <a:pt x="643" y="199"/>
                    <a:pt x="643" y="199"/>
                    <a:pt x="643" y="199"/>
                  </a:cubicBezTo>
                  <a:cubicBezTo>
                    <a:pt x="686" y="199"/>
                    <a:pt x="720" y="233"/>
                    <a:pt x="720" y="275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Roboto condensed"/>
                <a:sym typeface="Arial" panose="020B0604020202020204" pitchFamily="34" charset="0"/>
              </a:endParaRPr>
            </a:p>
          </p:txBody>
        </p:sp>
        <p:sp>
          <p:nvSpPr>
            <p:cNvPr id="9" name="Freeform 6"/>
            <p:cNvSpPr/>
            <p:nvPr/>
          </p:nvSpPr>
          <p:spPr bwMode="auto">
            <a:xfrm rot="18900000">
              <a:off x="6269806" y="3106334"/>
              <a:ext cx="1692058" cy="1695072"/>
            </a:xfrm>
            <a:custGeom>
              <a:avLst/>
              <a:gdLst>
                <a:gd name="" fmla="*/ 720 w 721"/>
                <a:gd name="" fmla="*/ 356 h 720"/>
                <a:gd name="" fmla="*/ 721 w 721"/>
                <a:gd name="" fmla="*/ 542 h 720"/>
                <a:gd name="" fmla="*/ 535 w 721"/>
                <a:gd name="" fmla="*/ 542 h 720"/>
                <a:gd name="" fmla="*/ 526 w 721"/>
                <a:gd name="" fmla="*/ 543 h 720"/>
                <a:gd name="" fmla="*/ 506 w 721"/>
                <a:gd name="" fmla="*/ 603 h 720"/>
                <a:gd name="" fmla="*/ 522 w 721"/>
                <a:gd name="" fmla="*/ 643 h 720"/>
                <a:gd name="" fmla="*/ 445 w 721"/>
                <a:gd name="" fmla="*/ 720 h 720"/>
                <a:gd name="" fmla="*/ 369 w 721"/>
                <a:gd name="" fmla="*/ 643 h 720"/>
                <a:gd name="" fmla="*/ 385 w 721"/>
                <a:gd name="" fmla="*/ 603 h 720"/>
                <a:gd name="" fmla="*/ 365 w 721"/>
                <a:gd name="" fmla="*/ 543 h 720"/>
                <a:gd name="" fmla="*/ 356 w 721"/>
                <a:gd name="" fmla="*/ 542 h 720"/>
                <a:gd name="" fmla="*/ 179 w 721"/>
                <a:gd name="" fmla="*/ 542 h 720"/>
                <a:gd name="" fmla="*/ 179 w 721"/>
                <a:gd name="" fmla="*/ 356 h 720"/>
                <a:gd name="" fmla="*/ 177 w 721"/>
                <a:gd name="" fmla="*/ 346 h 720"/>
                <a:gd name="" fmla="*/ 143 w 721"/>
                <a:gd name="" fmla="*/ 296 h 720"/>
                <a:gd name="" fmla="*/ 110 w 721"/>
                <a:gd name="" fmla="*/ 314 h 720"/>
                <a:gd name="" fmla="*/ 104 w 721"/>
                <a:gd name="" fmla="*/ 321 h 720"/>
                <a:gd name="" fmla="*/ 69 w 721"/>
                <a:gd name="" fmla="*/ 335 h 720"/>
                <a:gd name="" fmla="*/ 68 w 721"/>
                <a:gd name="" fmla="*/ 335 h 720"/>
                <a:gd name="" fmla="*/ 0 w 721"/>
                <a:gd name="" fmla="*/ 267 h 720"/>
                <a:gd name="" fmla="*/ 68 w 721"/>
                <a:gd name="" fmla="*/ 198 h 720"/>
                <a:gd name="" fmla="*/ 69 w 721"/>
                <a:gd name="" fmla="*/ 198 h 720"/>
                <a:gd name="" fmla="*/ 82 w 721"/>
                <a:gd name="" fmla="*/ 200 h 720"/>
                <a:gd name="" fmla="*/ 104 w 721"/>
                <a:gd name="" fmla="*/ 213 h 720"/>
                <a:gd name="" fmla="*/ 110 w 721"/>
                <a:gd name="" fmla="*/ 219 h 720"/>
                <a:gd name="" fmla="*/ 143 w 721"/>
                <a:gd name="" fmla="*/ 238 h 720"/>
                <a:gd name="" fmla="*/ 177 w 721"/>
                <a:gd name="" fmla="*/ 188 h 720"/>
                <a:gd name="" fmla="*/ 179 w 721"/>
                <a:gd name="" fmla="*/ 177 h 720"/>
                <a:gd name="" fmla="*/ 179 w 721"/>
                <a:gd name="" fmla="*/ 0 h 720"/>
                <a:gd name="" fmla="*/ 179 w 721"/>
                <a:gd name="" fmla="*/ 0 h 720"/>
                <a:gd name="" fmla="*/ 179 w 721"/>
                <a:gd name="" fmla="*/ 0 h 720"/>
                <a:gd name="" fmla="*/ 356 w 721"/>
                <a:gd name="" fmla="*/ 0 h 720"/>
                <a:gd name="" fmla="*/ 363 w 721"/>
                <a:gd name="" fmla="*/ 1 h 720"/>
                <a:gd name="" fmla="*/ 400 w 721"/>
                <a:gd name="" fmla="*/ 18 h 720"/>
                <a:gd name="" fmla="*/ 386 w 721"/>
                <a:gd name="" fmla="*/ 40 h 720"/>
                <a:gd name="" fmla="*/ 379 w 721"/>
                <a:gd name="" fmla="*/ 47 h 720"/>
                <a:gd name="" fmla="*/ 360 w 721"/>
                <a:gd name="" fmla="*/ 93 h 720"/>
                <a:gd name="" fmla="*/ 445 w 721"/>
                <a:gd name="" fmla="*/ 178 h 720"/>
                <a:gd name="" fmla="*/ 530 w 721"/>
                <a:gd name="" fmla="*/ 93 h 720"/>
                <a:gd name="" fmla="*/ 512 w 721"/>
                <a:gd name="" fmla="*/ 47 h 720"/>
                <a:gd name="" fmla="*/ 505 w 721"/>
                <a:gd name="" fmla="*/ 40 h 720"/>
                <a:gd name="" fmla="*/ 491 w 721"/>
                <a:gd name="" fmla="*/ 18 h 720"/>
                <a:gd name="" fmla="*/ 528 w 721"/>
                <a:gd name="" fmla="*/ 1 h 720"/>
                <a:gd name="" fmla="*/ 535 w 721"/>
                <a:gd name="" fmla="*/ 0 h 720"/>
                <a:gd name="" fmla="*/ 721 w 721"/>
                <a:gd name="" fmla="*/ 0 h 720"/>
                <a:gd name="" fmla="*/ 720 w 721"/>
                <a:gd name="" fmla="*/ 177 h 720"/>
                <a:gd name="" fmla="*/ 719 w 721"/>
                <a:gd name="" fmla="*/ 186 h 720"/>
                <a:gd name="" fmla="*/ 693 w 721"/>
                <a:gd name="" fmla="*/ 229 h 720"/>
                <a:gd name="" fmla="*/ 659 w 721"/>
                <a:gd name="" fmla="*/ 206 h 720"/>
                <a:gd name="" fmla="*/ 620 w 721"/>
                <a:gd name="" fmla="*/ 190 h 720"/>
                <a:gd name="" fmla="*/ 619 w 721"/>
                <a:gd name="" fmla="*/ 190 h 720"/>
                <a:gd name="" fmla="*/ 542 w 721"/>
                <a:gd name="" fmla="*/ 267 h 720"/>
                <a:gd name="" fmla="*/ 619 w 721"/>
                <a:gd name="" fmla="*/ 343 h 720"/>
                <a:gd name="" fmla="*/ 620 w 721"/>
                <a:gd name="" fmla="*/ 343 h 720"/>
                <a:gd name="" fmla="*/ 659 w 721"/>
                <a:gd name="" fmla="*/ 327 h 720"/>
                <a:gd name="" fmla="*/ 693 w 721"/>
                <a:gd name="" fmla="*/ 304 h 720"/>
                <a:gd name="" fmla="*/ 719 w 721"/>
                <a:gd name="" fmla="*/ 348 h 720"/>
                <a:gd name="" fmla="*/ 720 w 721"/>
                <a:gd name="" fmla="*/ 356 h 720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721" h="720">
                  <a:moveTo>
                    <a:pt x="720" y="356"/>
                  </a:moveTo>
                  <a:cubicBezTo>
                    <a:pt x="721" y="542"/>
                    <a:pt x="721" y="542"/>
                    <a:pt x="721" y="542"/>
                  </a:cubicBezTo>
                  <a:cubicBezTo>
                    <a:pt x="535" y="542"/>
                    <a:pt x="535" y="542"/>
                    <a:pt x="535" y="542"/>
                  </a:cubicBezTo>
                  <a:cubicBezTo>
                    <a:pt x="532" y="542"/>
                    <a:pt x="529" y="542"/>
                    <a:pt x="526" y="543"/>
                  </a:cubicBezTo>
                  <a:cubicBezTo>
                    <a:pt x="455" y="559"/>
                    <a:pt x="489" y="583"/>
                    <a:pt x="506" y="603"/>
                  </a:cubicBezTo>
                  <a:cubicBezTo>
                    <a:pt x="523" y="623"/>
                    <a:pt x="522" y="643"/>
                    <a:pt x="522" y="643"/>
                  </a:cubicBezTo>
                  <a:cubicBezTo>
                    <a:pt x="522" y="686"/>
                    <a:pt x="488" y="720"/>
                    <a:pt x="445" y="720"/>
                  </a:cubicBezTo>
                  <a:cubicBezTo>
                    <a:pt x="403" y="720"/>
                    <a:pt x="369" y="686"/>
                    <a:pt x="369" y="643"/>
                  </a:cubicBezTo>
                  <a:cubicBezTo>
                    <a:pt x="369" y="643"/>
                    <a:pt x="368" y="623"/>
                    <a:pt x="385" y="603"/>
                  </a:cubicBezTo>
                  <a:cubicBezTo>
                    <a:pt x="402" y="583"/>
                    <a:pt x="436" y="559"/>
                    <a:pt x="365" y="543"/>
                  </a:cubicBezTo>
                  <a:cubicBezTo>
                    <a:pt x="362" y="542"/>
                    <a:pt x="359" y="542"/>
                    <a:pt x="356" y="542"/>
                  </a:cubicBezTo>
                  <a:cubicBezTo>
                    <a:pt x="179" y="542"/>
                    <a:pt x="179" y="542"/>
                    <a:pt x="179" y="542"/>
                  </a:cubicBezTo>
                  <a:cubicBezTo>
                    <a:pt x="179" y="356"/>
                    <a:pt x="179" y="356"/>
                    <a:pt x="179" y="356"/>
                  </a:cubicBezTo>
                  <a:cubicBezTo>
                    <a:pt x="179" y="353"/>
                    <a:pt x="178" y="349"/>
                    <a:pt x="177" y="346"/>
                  </a:cubicBezTo>
                  <a:cubicBezTo>
                    <a:pt x="172" y="322"/>
                    <a:pt x="163" y="296"/>
                    <a:pt x="143" y="296"/>
                  </a:cubicBezTo>
                  <a:cubicBezTo>
                    <a:pt x="131" y="296"/>
                    <a:pt x="120" y="305"/>
                    <a:pt x="110" y="314"/>
                  </a:cubicBezTo>
                  <a:cubicBezTo>
                    <a:pt x="108" y="317"/>
                    <a:pt x="106" y="319"/>
                    <a:pt x="104" y="321"/>
                  </a:cubicBezTo>
                  <a:cubicBezTo>
                    <a:pt x="88" y="334"/>
                    <a:pt x="72" y="335"/>
                    <a:pt x="69" y="335"/>
                  </a:cubicBezTo>
                  <a:cubicBezTo>
                    <a:pt x="68" y="335"/>
                    <a:pt x="68" y="335"/>
                    <a:pt x="68" y="335"/>
                  </a:cubicBezTo>
                  <a:cubicBezTo>
                    <a:pt x="31" y="335"/>
                    <a:pt x="0" y="304"/>
                    <a:pt x="0" y="267"/>
                  </a:cubicBezTo>
                  <a:cubicBezTo>
                    <a:pt x="0" y="229"/>
                    <a:pt x="31" y="198"/>
                    <a:pt x="68" y="198"/>
                  </a:cubicBezTo>
                  <a:cubicBezTo>
                    <a:pt x="69" y="198"/>
                    <a:pt x="69" y="198"/>
                    <a:pt x="69" y="198"/>
                  </a:cubicBezTo>
                  <a:cubicBezTo>
                    <a:pt x="71" y="198"/>
                    <a:pt x="75" y="199"/>
                    <a:pt x="82" y="200"/>
                  </a:cubicBezTo>
                  <a:cubicBezTo>
                    <a:pt x="88" y="202"/>
                    <a:pt x="96" y="206"/>
                    <a:pt x="104" y="213"/>
                  </a:cubicBezTo>
                  <a:cubicBezTo>
                    <a:pt x="106" y="215"/>
                    <a:pt x="108" y="217"/>
                    <a:pt x="110" y="219"/>
                  </a:cubicBezTo>
                  <a:cubicBezTo>
                    <a:pt x="120" y="228"/>
                    <a:pt x="131" y="238"/>
                    <a:pt x="143" y="238"/>
                  </a:cubicBezTo>
                  <a:cubicBezTo>
                    <a:pt x="163" y="238"/>
                    <a:pt x="172" y="211"/>
                    <a:pt x="177" y="188"/>
                  </a:cubicBezTo>
                  <a:cubicBezTo>
                    <a:pt x="178" y="184"/>
                    <a:pt x="179" y="181"/>
                    <a:pt x="179" y="177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358" y="0"/>
                    <a:pt x="360" y="0"/>
                    <a:pt x="363" y="1"/>
                  </a:cubicBezTo>
                  <a:cubicBezTo>
                    <a:pt x="394" y="8"/>
                    <a:pt x="399" y="16"/>
                    <a:pt x="400" y="18"/>
                  </a:cubicBezTo>
                  <a:cubicBezTo>
                    <a:pt x="401" y="23"/>
                    <a:pt x="392" y="33"/>
                    <a:pt x="386" y="40"/>
                  </a:cubicBezTo>
                  <a:cubicBezTo>
                    <a:pt x="383" y="42"/>
                    <a:pt x="381" y="45"/>
                    <a:pt x="379" y="47"/>
                  </a:cubicBezTo>
                  <a:cubicBezTo>
                    <a:pt x="360" y="69"/>
                    <a:pt x="360" y="90"/>
                    <a:pt x="360" y="93"/>
                  </a:cubicBezTo>
                  <a:cubicBezTo>
                    <a:pt x="360" y="140"/>
                    <a:pt x="399" y="178"/>
                    <a:pt x="445" y="178"/>
                  </a:cubicBezTo>
                  <a:cubicBezTo>
                    <a:pt x="492" y="178"/>
                    <a:pt x="530" y="140"/>
                    <a:pt x="530" y="93"/>
                  </a:cubicBezTo>
                  <a:cubicBezTo>
                    <a:pt x="530" y="90"/>
                    <a:pt x="531" y="68"/>
                    <a:pt x="512" y="47"/>
                  </a:cubicBezTo>
                  <a:cubicBezTo>
                    <a:pt x="510" y="45"/>
                    <a:pt x="508" y="42"/>
                    <a:pt x="505" y="40"/>
                  </a:cubicBezTo>
                  <a:cubicBezTo>
                    <a:pt x="499" y="33"/>
                    <a:pt x="490" y="23"/>
                    <a:pt x="491" y="18"/>
                  </a:cubicBezTo>
                  <a:cubicBezTo>
                    <a:pt x="492" y="16"/>
                    <a:pt x="497" y="8"/>
                    <a:pt x="528" y="1"/>
                  </a:cubicBezTo>
                  <a:cubicBezTo>
                    <a:pt x="530" y="0"/>
                    <a:pt x="533" y="0"/>
                    <a:pt x="535" y="0"/>
                  </a:cubicBezTo>
                  <a:cubicBezTo>
                    <a:pt x="721" y="0"/>
                    <a:pt x="721" y="0"/>
                    <a:pt x="721" y="0"/>
                  </a:cubicBezTo>
                  <a:cubicBezTo>
                    <a:pt x="720" y="177"/>
                    <a:pt x="720" y="177"/>
                    <a:pt x="720" y="177"/>
                  </a:cubicBezTo>
                  <a:cubicBezTo>
                    <a:pt x="720" y="180"/>
                    <a:pt x="720" y="183"/>
                    <a:pt x="719" y="186"/>
                  </a:cubicBezTo>
                  <a:cubicBezTo>
                    <a:pt x="712" y="219"/>
                    <a:pt x="703" y="229"/>
                    <a:pt x="693" y="229"/>
                  </a:cubicBezTo>
                  <a:cubicBezTo>
                    <a:pt x="682" y="229"/>
                    <a:pt x="670" y="215"/>
                    <a:pt x="659" y="206"/>
                  </a:cubicBezTo>
                  <a:cubicBezTo>
                    <a:pt x="642" y="191"/>
                    <a:pt x="624" y="190"/>
                    <a:pt x="620" y="190"/>
                  </a:cubicBezTo>
                  <a:cubicBezTo>
                    <a:pt x="619" y="190"/>
                    <a:pt x="619" y="190"/>
                    <a:pt x="619" y="190"/>
                  </a:cubicBezTo>
                  <a:cubicBezTo>
                    <a:pt x="576" y="190"/>
                    <a:pt x="542" y="224"/>
                    <a:pt x="542" y="267"/>
                  </a:cubicBezTo>
                  <a:cubicBezTo>
                    <a:pt x="542" y="309"/>
                    <a:pt x="576" y="343"/>
                    <a:pt x="619" y="343"/>
                  </a:cubicBezTo>
                  <a:cubicBezTo>
                    <a:pt x="619" y="343"/>
                    <a:pt x="619" y="343"/>
                    <a:pt x="620" y="343"/>
                  </a:cubicBezTo>
                  <a:cubicBezTo>
                    <a:pt x="623" y="343"/>
                    <a:pt x="641" y="342"/>
                    <a:pt x="659" y="327"/>
                  </a:cubicBezTo>
                  <a:cubicBezTo>
                    <a:pt x="670" y="318"/>
                    <a:pt x="682" y="304"/>
                    <a:pt x="693" y="304"/>
                  </a:cubicBezTo>
                  <a:cubicBezTo>
                    <a:pt x="703" y="304"/>
                    <a:pt x="712" y="314"/>
                    <a:pt x="719" y="348"/>
                  </a:cubicBezTo>
                  <a:cubicBezTo>
                    <a:pt x="720" y="350"/>
                    <a:pt x="720" y="353"/>
                    <a:pt x="720" y="35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Roboto condensed"/>
                <a:sym typeface="Arial" panose="020B0604020202020204" pitchFamily="34" charset="0"/>
              </a:endParaRPr>
            </a:p>
          </p:txBody>
        </p:sp>
        <p:sp>
          <p:nvSpPr>
            <p:cNvPr id="10" name="Freeform 5"/>
            <p:cNvSpPr/>
            <p:nvPr/>
          </p:nvSpPr>
          <p:spPr bwMode="auto">
            <a:xfrm rot="18900000">
              <a:off x="5045638" y="3741273"/>
              <a:ext cx="1692061" cy="1692061"/>
            </a:xfrm>
            <a:custGeom>
              <a:avLst/>
              <a:gdLst>
                <a:gd name="" fmla="*/ 720 w 720"/>
                <a:gd name="" fmla="*/ 534 h 720"/>
                <a:gd name="" fmla="*/ 720 w 720"/>
                <a:gd name="" fmla="*/ 720 h 720"/>
                <a:gd name="" fmla="*/ 720 w 720"/>
                <a:gd name="" fmla="*/ 720 h 720"/>
                <a:gd name="" fmla="*/ 543 w 720"/>
                <a:gd name="" fmla="*/ 720 h 720"/>
                <a:gd name="" fmla="*/ 534 w 720"/>
                <a:gd name="" fmla="*/ 719 h 720"/>
                <a:gd name="" fmla="*/ 513 w 720"/>
                <a:gd name="" fmla="*/ 659 h 720"/>
                <a:gd name="" fmla="*/ 530 w 720"/>
                <a:gd name="" fmla="*/ 618 h 720"/>
                <a:gd name="" fmla="*/ 453 w 720"/>
                <a:gd name="" fmla="*/ 541 h 720"/>
                <a:gd name="" fmla="*/ 376 w 720"/>
                <a:gd name="" fmla="*/ 618 h 720"/>
                <a:gd name="" fmla="*/ 393 w 720"/>
                <a:gd name="" fmla="*/ 659 h 720"/>
                <a:gd name="" fmla="*/ 372 w 720"/>
                <a:gd name="" fmla="*/ 719 h 720"/>
                <a:gd name="" fmla="*/ 363 w 720"/>
                <a:gd name="" fmla="*/ 720 h 720"/>
                <a:gd name="" fmla="*/ 178 w 720"/>
                <a:gd name="" fmla="*/ 720 h 720"/>
                <a:gd name="" fmla="*/ 178 w 720"/>
                <a:gd name="" fmla="*/ 534 h 720"/>
                <a:gd name="" fmla="*/ 177 w 720"/>
                <a:gd name="" fmla="*/ 526 h 720"/>
                <a:gd name="" fmla="*/ 150 w 720"/>
                <a:gd name="" fmla="*/ 482 h 720"/>
                <a:gd name="" fmla="*/ 117 w 720"/>
                <a:gd name="" fmla="*/ 505 h 720"/>
                <a:gd name="" fmla="*/ 77 w 720"/>
                <a:gd name="" fmla="*/ 521 h 720"/>
                <a:gd name="" fmla="*/ 76 w 720"/>
                <a:gd name="" fmla="*/ 521 h 720"/>
                <a:gd name="" fmla="*/ 0 w 720"/>
                <a:gd name="" fmla="*/ 445 h 720"/>
                <a:gd name="" fmla="*/ 76 w 720"/>
                <a:gd name="" fmla="*/ 368 h 720"/>
                <a:gd name="" fmla="*/ 77 w 720"/>
                <a:gd name="" fmla="*/ 368 h 720"/>
                <a:gd name="" fmla="*/ 117 w 720"/>
                <a:gd name="" fmla="*/ 384 h 720"/>
                <a:gd name="" fmla="*/ 150 w 720"/>
                <a:gd name="" fmla="*/ 407 h 720"/>
                <a:gd name="" fmla="*/ 177 w 720"/>
                <a:gd name="" fmla="*/ 364 h 720"/>
                <a:gd name="" fmla="*/ 178 w 720"/>
                <a:gd name="" fmla="*/ 355 h 720"/>
                <a:gd name="" fmla="*/ 178 w 720"/>
                <a:gd name="" fmla="*/ 178 h 720"/>
                <a:gd name="" fmla="*/ 363 w 720"/>
                <a:gd name="" fmla="*/ 178 h 720"/>
                <a:gd name="" fmla="*/ 374 w 720"/>
                <a:gd name="" fmla="*/ 177 h 720"/>
                <a:gd name="" fmla="*/ 423 w 720"/>
                <a:gd name="" fmla="*/ 148 h 720"/>
                <a:gd name="" fmla="*/ 405 w 720"/>
                <a:gd name="" fmla="*/ 110 h 720"/>
                <a:gd name="" fmla="*/ 399 w 720"/>
                <a:gd name="" fmla="*/ 103 h 720"/>
                <a:gd name="" fmla="*/ 385 w 720"/>
                <a:gd name="" fmla="*/ 68 h 720"/>
                <a:gd name="" fmla="*/ 453 w 720"/>
                <a:gd name="" fmla="*/ 0 h 720"/>
                <a:gd name="" fmla="*/ 521 w 720"/>
                <a:gd name="" fmla="*/ 68 h 720"/>
                <a:gd name="" fmla="*/ 521 w 720"/>
                <a:gd name="" fmla="*/ 68 h 720"/>
                <a:gd name="" fmla="*/ 507 w 720"/>
                <a:gd name="" fmla="*/ 103 h 720"/>
                <a:gd name="" fmla="*/ 501 w 720"/>
                <a:gd name="" fmla="*/ 110 h 720"/>
                <a:gd name="" fmla="*/ 483 w 720"/>
                <a:gd name="" fmla="*/ 148 h 720"/>
                <a:gd name="" fmla="*/ 532 w 720"/>
                <a:gd name="" fmla="*/ 177 h 720"/>
                <a:gd name="" fmla="*/ 543 w 720"/>
                <a:gd name="" fmla="*/ 178 h 720"/>
                <a:gd name="" fmla="*/ 720 w 720"/>
                <a:gd name="" fmla="*/ 178 h 720"/>
                <a:gd name="" fmla="*/ 720 w 720"/>
                <a:gd name="" fmla="*/ 355 h 720"/>
                <a:gd name="" fmla="*/ 719 w 720"/>
                <a:gd name="" fmla="*/ 362 h 720"/>
                <a:gd name="" fmla="*/ 701 w 720"/>
                <a:gd name="" fmla="*/ 399 h 720"/>
                <a:gd name="" fmla="*/ 680 w 720"/>
                <a:gd name="" fmla="*/ 385 h 720"/>
                <a:gd name="" fmla="*/ 672 w 720"/>
                <a:gd name="" fmla="*/ 378 h 720"/>
                <a:gd name="" fmla="*/ 627 w 720"/>
                <a:gd name="" fmla="*/ 360 h 720"/>
                <a:gd name="" fmla="*/ 626 w 720"/>
                <a:gd name="" fmla="*/ 360 h 720"/>
                <a:gd name="" fmla="*/ 541 w 720"/>
                <a:gd name="" fmla="*/ 445 h 720"/>
                <a:gd name="" fmla="*/ 626 w 720"/>
                <a:gd name="" fmla="*/ 530 h 720"/>
                <a:gd name="" fmla="*/ 627 w 720"/>
                <a:gd name="" fmla="*/ 530 h 720"/>
                <a:gd name="" fmla="*/ 673 w 720"/>
                <a:gd name="" fmla="*/ 511 h 720"/>
                <a:gd name="" fmla="*/ 680 w 720"/>
                <a:gd name="" fmla="*/ 505 h 720"/>
                <a:gd name="" fmla="*/ 701 w 720"/>
                <a:gd name="" fmla="*/ 490 h 720"/>
                <a:gd name="" fmla="*/ 719 w 720"/>
                <a:gd name="" fmla="*/ 527 h 720"/>
                <a:gd name="" fmla="*/ 720 w 720"/>
                <a:gd name="" fmla="*/ 534 h 720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720" h="720">
                  <a:moveTo>
                    <a:pt x="720" y="534"/>
                  </a:moveTo>
                  <a:cubicBezTo>
                    <a:pt x="720" y="720"/>
                    <a:pt x="720" y="720"/>
                    <a:pt x="720" y="720"/>
                  </a:cubicBezTo>
                  <a:cubicBezTo>
                    <a:pt x="720" y="720"/>
                    <a:pt x="720" y="720"/>
                    <a:pt x="720" y="720"/>
                  </a:cubicBezTo>
                  <a:cubicBezTo>
                    <a:pt x="543" y="720"/>
                    <a:pt x="543" y="720"/>
                    <a:pt x="543" y="720"/>
                  </a:cubicBezTo>
                  <a:cubicBezTo>
                    <a:pt x="540" y="720"/>
                    <a:pt x="537" y="719"/>
                    <a:pt x="534" y="719"/>
                  </a:cubicBezTo>
                  <a:cubicBezTo>
                    <a:pt x="463" y="702"/>
                    <a:pt x="496" y="678"/>
                    <a:pt x="513" y="659"/>
                  </a:cubicBezTo>
                  <a:cubicBezTo>
                    <a:pt x="531" y="639"/>
                    <a:pt x="530" y="618"/>
                    <a:pt x="530" y="618"/>
                  </a:cubicBezTo>
                  <a:cubicBezTo>
                    <a:pt x="530" y="576"/>
                    <a:pt x="495" y="541"/>
                    <a:pt x="453" y="541"/>
                  </a:cubicBezTo>
                  <a:cubicBezTo>
                    <a:pt x="411" y="541"/>
                    <a:pt x="376" y="576"/>
                    <a:pt x="376" y="618"/>
                  </a:cubicBezTo>
                  <a:cubicBezTo>
                    <a:pt x="376" y="618"/>
                    <a:pt x="375" y="639"/>
                    <a:pt x="393" y="659"/>
                  </a:cubicBezTo>
                  <a:cubicBezTo>
                    <a:pt x="410" y="678"/>
                    <a:pt x="444" y="702"/>
                    <a:pt x="372" y="719"/>
                  </a:cubicBezTo>
                  <a:cubicBezTo>
                    <a:pt x="369" y="719"/>
                    <a:pt x="366" y="720"/>
                    <a:pt x="363" y="720"/>
                  </a:cubicBezTo>
                  <a:cubicBezTo>
                    <a:pt x="178" y="720"/>
                    <a:pt x="178" y="720"/>
                    <a:pt x="178" y="720"/>
                  </a:cubicBezTo>
                  <a:cubicBezTo>
                    <a:pt x="178" y="534"/>
                    <a:pt x="178" y="534"/>
                    <a:pt x="178" y="534"/>
                  </a:cubicBezTo>
                  <a:cubicBezTo>
                    <a:pt x="178" y="531"/>
                    <a:pt x="178" y="528"/>
                    <a:pt x="177" y="526"/>
                  </a:cubicBezTo>
                  <a:cubicBezTo>
                    <a:pt x="169" y="492"/>
                    <a:pt x="160" y="482"/>
                    <a:pt x="150" y="482"/>
                  </a:cubicBezTo>
                  <a:cubicBezTo>
                    <a:pt x="139" y="482"/>
                    <a:pt x="127" y="496"/>
                    <a:pt x="117" y="505"/>
                  </a:cubicBezTo>
                  <a:cubicBezTo>
                    <a:pt x="99" y="520"/>
                    <a:pt x="81" y="521"/>
                    <a:pt x="77" y="521"/>
                  </a:cubicBezTo>
                  <a:cubicBezTo>
                    <a:pt x="77" y="521"/>
                    <a:pt x="76" y="521"/>
                    <a:pt x="76" y="521"/>
                  </a:cubicBezTo>
                  <a:cubicBezTo>
                    <a:pt x="34" y="521"/>
                    <a:pt x="0" y="487"/>
                    <a:pt x="0" y="445"/>
                  </a:cubicBezTo>
                  <a:cubicBezTo>
                    <a:pt x="0" y="402"/>
                    <a:pt x="34" y="368"/>
                    <a:pt x="76" y="368"/>
                  </a:cubicBezTo>
                  <a:cubicBezTo>
                    <a:pt x="76" y="368"/>
                    <a:pt x="76" y="368"/>
                    <a:pt x="77" y="368"/>
                  </a:cubicBezTo>
                  <a:cubicBezTo>
                    <a:pt x="81" y="368"/>
                    <a:pt x="99" y="369"/>
                    <a:pt x="117" y="384"/>
                  </a:cubicBezTo>
                  <a:cubicBezTo>
                    <a:pt x="127" y="393"/>
                    <a:pt x="139" y="407"/>
                    <a:pt x="150" y="407"/>
                  </a:cubicBezTo>
                  <a:cubicBezTo>
                    <a:pt x="160" y="407"/>
                    <a:pt x="169" y="397"/>
                    <a:pt x="177" y="364"/>
                  </a:cubicBezTo>
                  <a:cubicBezTo>
                    <a:pt x="178" y="361"/>
                    <a:pt x="178" y="358"/>
                    <a:pt x="178" y="355"/>
                  </a:cubicBezTo>
                  <a:cubicBezTo>
                    <a:pt x="178" y="178"/>
                    <a:pt x="178" y="178"/>
                    <a:pt x="178" y="178"/>
                  </a:cubicBezTo>
                  <a:cubicBezTo>
                    <a:pt x="363" y="178"/>
                    <a:pt x="363" y="178"/>
                    <a:pt x="363" y="178"/>
                  </a:cubicBezTo>
                  <a:cubicBezTo>
                    <a:pt x="367" y="178"/>
                    <a:pt x="371" y="177"/>
                    <a:pt x="374" y="177"/>
                  </a:cubicBezTo>
                  <a:cubicBezTo>
                    <a:pt x="404" y="170"/>
                    <a:pt x="419" y="161"/>
                    <a:pt x="423" y="148"/>
                  </a:cubicBezTo>
                  <a:cubicBezTo>
                    <a:pt x="428" y="134"/>
                    <a:pt x="416" y="121"/>
                    <a:pt x="405" y="110"/>
                  </a:cubicBezTo>
                  <a:cubicBezTo>
                    <a:pt x="403" y="107"/>
                    <a:pt x="401" y="105"/>
                    <a:pt x="399" y="103"/>
                  </a:cubicBezTo>
                  <a:cubicBezTo>
                    <a:pt x="384" y="86"/>
                    <a:pt x="385" y="69"/>
                    <a:pt x="385" y="68"/>
                  </a:cubicBezTo>
                  <a:cubicBezTo>
                    <a:pt x="385" y="30"/>
                    <a:pt x="415" y="0"/>
                    <a:pt x="453" y="0"/>
                  </a:cubicBezTo>
                  <a:cubicBezTo>
                    <a:pt x="491" y="0"/>
                    <a:pt x="521" y="30"/>
                    <a:pt x="521" y="68"/>
                  </a:cubicBezTo>
                  <a:cubicBezTo>
                    <a:pt x="521" y="68"/>
                    <a:pt x="521" y="68"/>
                    <a:pt x="521" y="68"/>
                  </a:cubicBezTo>
                  <a:cubicBezTo>
                    <a:pt x="521" y="69"/>
                    <a:pt x="522" y="86"/>
                    <a:pt x="507" y="103"/>
                  </a:cubicBezTo>
                  <a:cubicBezTo>
                    <a:pt x="505" y="105"/>
                    <a:pt x="503" y="107"/>
                    <a:pt x="501" y="110"/>
                  </a:cubicBezTo>
                  <a:cubicBezTo>
                    <a:pt x="490" y="121"/>
                    <a:pt x="479" y="134"/>
                    <a:pt x="483" y="148"/>
                  </a:cubicBezTo>
                  <a:cubicBezTo>
                    <a:pt x="487" y="161"/>
                    <a:pt x="502" y="170"/>
                    <a:pt x="532" y="177"/>
                  </a:cubicBezTo>
                  <a:cubicBezTo>
                    <a:pt x="536" y="177"/>
                    <a:pt x="539" y="178"/>
                    <a:pt x="543" y="178"/>
                  </a:cubicBezTo>
                  <a:cubicBezTo>
                    <a:pt x="720" y="178"/>
                    <a:pt x="720" y="178"/>
                    <a:pt x="720" y="178"/>
                  </a:cubicBezTo>
                  <a:cubicBezTo>
                    <a:pt x="720" y="355"/>
                    <a:pt x="720" y="355"/>
                    <a:pt x="720" y="355"/>
                  </a:cubicBezTo>
                  <a:cubicBezTo>
                    <a:pt x="720" y="357"/>
                    <a:pt x="720" y="360"/>
                    <a:pt x="719" y="362"/>
                  </a:cubicBezTo>
                  <a:cubicBezTo>
                    <a:pt x="711" y="396"/>
                    <a:pt x="703" y="399"/>
                    <a:pt x="701" y="399"/>
                  </a:cubicBezTo>
                  <a:cubicBezTo>
                    <a:pt x="695" y="399"/>
                    <a:pt x="687" y="391"/>
                    <a:pt x="680" y="385"/>
                  </a:cubicBezTo>
                  <a:cubicBezTo>
                    <a:pt x="677" y="382"/>
                    <a:pt x="675" y="380"/>
                    <a:pt x="672" y="378"/>
                  </a:cubicBezTo>
                  <a:cubicBezTo>
                    <a:pt x="653" y="361"/>
                    <a:pt x="633" y="360"/>
                    <a:pt x="627" y="360"/>
                  </a:cubicBezTo>
                  <a:cubicBezTo>
                    <a:pt x="626" y="360"/>
                    <a:pt x="626" y="360"/>
                    <a:pt x="626" y="360"/>
                  </a:cubicBezTo>
                  <a:cubicBezTo>
                    <a:pt x="580" y="360"/>
                    <a:pt x="541" y="398"/>
                    <a:pt x="541" y="445"/>
                  </a:cubicBezTo>
                  <a:cubicBezTo>
                    <a:pt x="541" y="491"/>
                    <a:pt x="580" y="530"/>
                    <a:pt x="626" y="530"/>
                  </a:cubicBezTo>
                  <a:cubicBezTo>
                    <a:pt x="627" y="530"/>
                    <a:pt x="627" y="530"/>
                    <a:pt x="627" y="530"/>
                  </a:cubicBezTo>
                  <a:cubicBezTo>
                    <a:pt x="633" y="530"/>
                    <a:pt x="653" y="528"/>
                    <a:pt x="673" y="511"/>
                  </a:cubicBezTo>
                  <a:cubicBezTo>
                    <a:pt x="675" y="509"/>
                    <a:pt x="677" y="507"/>
                    <a:pt x="680" y="505"/>
                  </a:cubicBezTo>
                  <a:cubicBezTo>
                    <a:pt x="687" y="498"/>
                    <a:pt x="695" y="490"/>
                    <a:pt x="701" y="490"/>
                  </a:cubicBezTo>
                  <a:cubicBezTo>
                    <a:pt x="703" y="490"/>
                    <a:pt x="711" y="493"/>
                    <a:pt x="719" y="527"/>
                  </a:cubicBezTo>
                  <a:cubicBezTo>
                    <a:pt x="720" y="530"/>
                    <a:pt x="720" y="532"/>
                    <a:pt x="720" y="534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Roboto condensed"/>
                <a:sym typeface="Arial" panose="020B0604020202020204" pitchFamily="34" charset="0"/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 rot="18900000">
              <a:off x="4413280" y="2516012"/>
              <a:ext cx="1692061" cy="1692061"/>
            </a:xfrm>
            <a:custGeom>
              <a:avLst/>
              <a:gdLst>
                <a:gd name="" fmla="*/ 720 w 720"/>
                <a:gd name="" fmla="*/ 453 h 720"/>
                <a:gd name="" fmla="*/ 652 w 720"/>
                <a:gd name="" fmla="*/ 522 h 720"/>
                <a:gd name="" fmla="*/ 652 w 720"/>
                <a:gd name="" fmla="*/ 522 h 720"/>
                <a:gd name="" fmla="*/ 639 w 720"/>
                <a:gd name="" fmla="*/ 520 h 720"/>
                <a:gd name="" fmla="*/ 617 w 720"/>
                <a:gd name="" fmla="*/ 507 h 720"/>
                <a:gd name="" fmla="*/ 610 w 720"/>
                <a:gd name="" fmla="*/ 501 h 720"/>
                <a:gd name="" fmla="*/ 578 w 720"/>
                <a:gd name="" fmla="*/ 482 h 720"/>
                <a:gd name="" fmla="*/ 543 w 720"/>
                <a:gd name="" fmla="*/ 532 h 720"/>
                <a:gd name="" fmla="*/ 542 w 720"/>
                <a:gd name="" fmla="*/ 543 h 720"/>
                <a:gd name="" fmla="*/ 542 w 720"/>
                <a:gd name="" fmla="*/ 720 h 720"/>
                <a:gd name="" fmla="*/ 542 w 720"/>
                <a:gd name="" fmla="*/ 720 h 720"/>
                <a:gd name="" fmla="*/ 542 w 720"/>
                <a:gd name="" fmla="*/ 720 h 720"/>
                <a:gd name="" fmla="*/ 365 w 720"/>
                <a:gd name="" fmla="*/ 720 h 720"/>
                <a:gd name="" fmla="*/ 358 w 720"/>
                <a:gd name="" fmla="*/ 719 h 720"/>
                <a:gd name="" fmla="*/ 321 w 720"/>
                <a:gd name="" fmla="*/ 702 h 720"/>
                <a:gd name="" fmla="*/ 335 w 720"/>
                <a:gd name="" fmla="*/ 680 h 720"/>
                <a:gd name="" fmla="*/ 342 w 720"/>
                <a:gd name="" fmla="*/ 673 h 720"/>
                <a:gd name="" fmla="*/ 360 w 720"/>
                <a:gd name="" fmla="*/ 627 h 720"/>
                <a:gd name="" fmla="*/ 275 w 720"/>
                <a:gd name="" fmla="*/ 542 h 720"/>
                <a:gd name="" fmla="*/ 190 w 720"/>
                <a:gd name="" fmla="*/ 627 h 720"/>
                <a:gd name="" fmla="*/ 208 w 720"/>
                <a:gd name="" fmla="*/ 673 h 720"/>
                <a:gd name="" fmla="*/ 215 w 720"/>
                <a:gd name="" fmla="*/ 680 h 720"/>
                <a:gd name="" fmla="*/ 229 w 720"/>
                <a:gd name="" fmla="*/ 702 h 720"/>
                <a:gd name="" fmla="*/ 192 w 720"/>
                <a:gd name="" fmla="*/ 719 h 720"/>
                <a:gd name="" fmla="*/ 185 w 720"/>
                <a:gd name="" fmla="*/ 720 h 720"/>
                <a:gd name="" fmla="*/ 0 w 720"/>
                <a:gd name="" fmla="*/ 720 h 720"/>
                <a:gd name="" fmla="*/ 0 w 720"/>
                <a:gd name="" fmla="*/ 543 h 720"/>
                <a:gd name="" fmla="*/ 1 w 720"/>
                <a:gd name="" fmla="*/ 534 h 720"/>
                <a:gd name="" fmla="*/ 28 w 720"/>
                <a:gd name="" fmla="*/ 491 h 720"/>
                <a:gd name="" fmla="*/ 61 w 720"/>
                <a:gd name="" fmla="*/ 514 h 720"/>
                <a:gd name="" fmla="*/ 101 w 720"/>
                <a:gd name="" fmla="*/ 530 h 720"/>
                <a:gd name="" fmla="*/ 102 w 720"/>
                <a:gd name="" fmla="*/ 530 h 720"/>
                <a:gd name="" fmla="*/ 178 w 720"/>
                <a:gd name="" fmla="*/ 453 h 720"/>
                <a:gd name="" fmla="*/ 102 w 720"/>
                <a:gd name="" fmla="*/ 377 h 720"/>
                <a:gd name="" fmla="*/ 101 w 720"/>
                <a:gd name="" fmla="*/ 377 h 720"/>
                <a:gd name="" fmla="*/ 61 w 720"/>
                <a:gd name="" fmla="*/ 393 h 720"/>
                <a:gd name="" fmla="*/ 28 w 720"/>
                <a:gd name="" fmla="*/ 416 h 720"/>
                <a:gd name="" fmla="*/ 1 w 720"/>
                <a:gd name="" fmla="*/ 373 h 720"/>
                <a:gd name="" fmla="*/ 0 w 720"/>
                <a:gd name="" fmla="*/ 364 h 720"/>
                <a:gd name="" fmla="*/ 0 w 720"/>
                <a:gd name="" fmla="*/ 178 h 720"/>
                <a:gd name="" fmla="*/ 185 w 720"/>
                <a:gd name="" fmla="*/ 178 h 720"/>
                <a:gd name="" fmla="*/ 194 w 720"/>
                <a:gd name="" fmla="*/ 177 h 720"/>
                <a:gd name="" fmla="*/ 215 w 720"/>
                <a:gd name="" fmla="*/ 117 h 720"/>
                <a:gd name="" fmla="*/ 198 w 720"/>
                <a:gd name="" fmla="*/ 77 h 720"/>
                <a:gd name="" fmla="*/ 275 w 720"/>
                <a:gd name="" fmla="*/ 0 h 720"/>
                <a:gd name="" fmla="*/ 352 w 720"/>
                <a:gd name="" fmla="*/ 77 h 720"/>
                <a:gd name="" fmla="*/ 335 w 720"/>
                <a:gd name="" fmla="*/ 117 h 720"/>
                <a:gd name="" fmla="*/ 356 w 720"/>
                <a:gd name="" fmla="*/ 177 h 720"/>
                <a:gd name="" fmla="*/ 365 w 720"/>
                <a:gd name="" fmla="*/ 178 h 720"/>
                <a:gd name="" fmla="*/ 542 w 720"/>
                <a:gd name="" fmla="*/ 178 h 720"/>
                <a:gd name="" fmla="*/ 542 w 720"/>
                <a:gd name="" fmla="*/ 364 h 720"/>
                <a:gd name="" fmla="*/ 543 w 720"/>
                <a:gd name="" fmla="*/ 374 h 720"/>
                <a:gd name="" fmla="*/ 578 w 720"/>
                <a:gd name="" fmla="*/ 424 h 720"/>
                <a:gd name="" fmla="*/ 610 w 720"/>
                <a:gd name="" fmla="*/ 406 h 720"/>
                <a:gd name="" fmla="*/ 617 w 720"/>
                <a:gd name="" fmla="*/ 399 h 720"/>
                <a:gd name="" fmla="*/ 651 w 720"/>
                <a:gd name="" fmla="*/ 385 h 720"/>
                <a:gd name="" fmla="*/ 652 w 720"/>
                <a:gd name="" fmla="*/ 385 h 720"/>
                <a:gd name="" fmla="*/ 720 w 720"/>
                <a:gd name="" fmla="*/ 453 h 720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720" h="720">
                  <a:moveTo>
                    <a:pt x="720" y="453"/>
                  </a:moveTo>
                  <a:cubicBezTo>
                    <a:pt x="720" y="491"/>
                    <a:pt x="690" y="522"/>
                    <a:pt x="652" y="522"/>
                  </a:cubicBezTo>
                  <a:cubicBezTo>
                    <a:pt x="652" y="522"/>
                    <a:pt x="652" y="522"/>
                    <a:pt x="652" y="522"/>
                  </a:cubicBezTo>
                  <a:cubicBezTo>
                    <a:pt x="650" y="522"/>
                    <a:pt x="645" y="522"/>
                    <a:pt x="639" y="520"/>
                  </a:cubicBezTo>
                  <a:cubicBezTo>
                    <a:pt x="633" y="518"/>
                    <a:pt x="625" y="514"/>
                    <a:pt x="617" y="507"/>
                  </a:cubicBezTo>
                  <a:cubicBezTo>
                    <a:pt x="615" y="505"/>
                    <a:pt x="612" y="503"/>
                    <a:pt x="610" y="501"/>
                  </a:cubicBezTo>
                  <a:cubicBezTo>
                    <a:pt x="600" y="492"/>
                    <a:pt x="590" y="482"/>
                    <a:pt x="578" y="482"/>
                  </a:cubicBezTo>
                  <a:cubicBezTo>
                    <a:pt x="557" y="482"/>
                    <a:pt x="549" y="509"/>
                    <a:pt x="543" y="532"/>
                  </a:cubicBezTo>
                  <a:cubicBezTo>
                    <a:pt x="542" y="536"/>
                    <a:pt x="542" y="539"/>
                    <a:pt x="542" y="543"/>
                  </a:cubicBezTo>
                  <a:cubicBezTo>
                    <a:pt x="542" y="720"/>
                    <a:pt x="542" y="720"/>
                    <a:pt x="542" y="720"/>
                  </a:cubicBezTo>
                  <a:cubicBezTo>
                    <a:pt x="542" y="720"/>
                    <a:pt x="542" y="720"/>
                    <a:pt x="542" y="720"/>
                  </a:cubicBezTo>
                  <a:cubicBezTo>
                    <a:pt x="542" y="720"/>
                    <a:pt x="542" y="720"/>
                    <a:pt x="542" y="720"/>
                  </a:cubicBezTo>
                  <a:cubicBezTo>
                    <a:pt x="365" y="720"/>
                    <a:pt x="365" y="720"/>
                    <a:pt x="365" y="720"/>
                  </a:cubicBezTo>
                  <a:cubicBezTo>
                    <a:pt x="362" y="720"/>
                    <a:pt x="360" y="720"/>
                    <a:pt x="358" y="719"/>
                  </a:cubicBezTo>
                  <a:cubicBezTo>
                    <a:pt x="326" y="712"/>
                    <a:pt x="322" y="704"/>
                    <a:pt x="321" y="702"/>
                  </a:cubicBezTo>
                  <a:cubicBezTo>
                    <a:pt x="319" y="697"/>
                    <a:pt x="328" y="687"/>
                    <a:pt x="335" y="680"/>
                  </a:cubicBezTo>
                  <a:cubicBezTo>
                    <a:pt x="337" y="678"/>
                    <a:pt x="340" y="675"/>
                    <a:pt x="342" y="673"/>
                  </a:cubicBezTo>
                  <a:cubicBezTo>
                    <a:pt x="360" y="652"/>
                    <a:pt x="360" y="630"/>
                    <a:pt x="360" y="627"/>
                  </a:cubicBezTo>
                  <a:cubicBezTo>
                    <a:pt x="360" y="580"/>
                    <a:pt x="322" y="542"/>
                    <a:pt x="275" y="542"/>
                  </a:cubicBezTo>
                  <a:cubicBezTo>
                    <a:pt x="228" y="542"/>
                    <a:pt x="190" y="580"/>
                    <a:pt x="190" y="627"/>
                  </a:cubicBezTo>
                  <a:cubicBezTo>
                    <a:pt x="190" y="630"/>
                    <a:pt x="190" y="652"/>
                    <a:pt x="208" y="673"/>
                  </a:cubicBezTo>
                  <a:cubicBezTo>
                    <a:pt x="210" y="675"/>
                    <a:pt x="213" y="678"/>
                    <a:pt x="215" y="680"/>
                  </a:cubicBezTo>
                  <a:cubicBezTo>
                    <a:pt x="222" y="687"/>
                    <a:pt x="231" y="697"/>
                    <a:pt x="229" y="702"/>
                  </a:cubicBezTo>
                  <a:cubicBezTo>
                    <a:pt x="229" y="704"/>
                    <a:pt x="224" y="712"/>
                    <a:pt x="192" y="719"/>
                  </a:cubicBezTo>
                  <a:cubicBezTo>
                    <a:pt x="190" y="720"/>
                    <a:pt x="188" y="720"/>
                    <a:pt x="185" y="720"/>
                  </a:cubicBezTo>
                  <a:cubicBezTo>
                    <a:pt x="0" y="720"/>
                    <a:pt x="0" y="720"/>
                    <a:pt x="0" y="720"/>
                  </a:cubicBezTo>
                  <a:cubicBezTo>
                    <a:pt x="0" y="543"/>
                    <a:pt x="0" y="543"/>
                    <a:pt x="0" y="543"/>
                  </a:cubicBezTo>
                  <a:cubicBezTo>
                    <a:pt x="0" y="540"/>
                    <a:pt x="0" y="537"/>
                    <a:pt x="1" y="534"/>
                  </a:cubicBezTo>
                  <a:cubicBezTo>
                    <a:pt x="9" y="501"/>
                    <a:pt x="18" y="491"/>
                    <a:pt x="28" y="491"/>
                  </a:cubicBezTo>
                  <a:cubicBezTo>
                    <a:pt x="39" y="491"/>
                    <a:pt x="51" y="505"/>
                    <a:pt x="61" y="514"/>
                  </a:cubicBezTo>
                  <a:cubicBezTo>
                    <a:pt x="79" y="529"/>
                    <a:pt x="97" y="530"/>
                    <a:pt x="101" y="530"/>
                  </a:cubicBezTo>
                  <a:cubicBezTo>
                    <a:pt x="101" y="530"/>
                    <a:pt x="102" y="530"/>
                    <a:pt x="102" y="530"/>
                  </a:cubicBezTo>
                  <a:cubicBezTo>
                    <a:pt x="144" y="530"/>
                    <a:pt x="178" y="496"/>
                    <a:pt x="178" y="453"/>
                  </a:cubicBezTo>
                  <a:cubicBezTo>
                    <a:pt x="178" y="411"/>
                    <a:pt x="144" y="377"/>
                    <a:pt x="102" y="377"/>
                  </a:cubicBezTo>
                  <a:cubicBezTo>
                    <a:pt x="102" y="377"/>
                    <a:pt x="101" y="377"/>
                    <a:pt x="101" y="377"/>
                  </a:cubicBezTo>
                  <a:cubicBezTo>
                    <a:pt x="97" y="377"/>
                    <a:pt x="79" y="378"/>
                    <a:pt x="61" y="393"/>
                  </a:cubicBezTo>
                  <a:cubicBezTo>
                    <a:pt x="51" y="402"/>
                    <a:pt x="39" y="416"/>
                    <a:pt x="28" y="416"/>
                  </a:cubicBezTo>
                  <a:cubicBezTo>
                    <a:pt x="18" y="416"/>
                    <a:pt x="9" y="406"/>
                    <a:pt x="1" y="373"/>
                  </a:cubicBezTo>
                  <a:cubicBezTo>
                    <a:pt x="0" y="370"/>
                    <a:pt x="0" y="367"/>
                    <a:pt x="0" y="36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85" y="178"/>
                    <a:pt x="185" y="178"/>
                    <a:pt x="185" y="178"/>
                  </a:cubicBezTo>
                  <a:cubicBezTo>
                    <a:pt x="188" y="178"/>
                    <a:pt x="191" y="178"/>
                    <a:pt x="194" y="177"/>
                  </a:cubicBezTo>
                  <a:cubicBezTo>
                    <a:pt x="266" y="161"/>
                    <a:pt x="232" y="137"/>
                    <a:pt x="215" y="117"/>
                  </a:cubicBezTo>
                  <a:cubicBezTo>
                    <a:pt x="197" y="97"/>
                    <a:pt x="198" y="77"/>
                    <a:pt x="198" y="77"/>
                  </a:cubicBezTo>
                  <a:cubicBezTo>
                    <a:pt x="198" y="34"/>
                    <a:pt x="233" y="0"/>
                    <a:pt x="275" y="0"/>
                  </a:cubicBezTo>
                  <a:cubicBezTo>
                    <a:pt x="317" y="0"/>
                    <a:pt x="352" y="34"/>
                    <a:pt x="352" y="77"/>
                  </a:cubicBezTo>
                  <a:cubicBezTo>
                    <a:pt x="352" y="77"/>
                    <a:pt x="353" y="97"/>
                    <a:pt x="335" y="117"/>
                  </a:cubicBezTo>
                  <a:cubicBezTo>
                    <a:pt x="318" y="137"/>
                    <a:pt x="285" y="161"/>
                    <a:pt x="356" y="177"/>
                  </a:cubicBezTo>
                  <a:cubicBezTo>
                    <a:pt x="359" y="178"/>
                    <a:pt x="362" y="178"/>
                    <a:pt x="365" y="178"/>
                  </a:cubicBezTo>
                  <a:cubicBezTo>
                    <a:pt x="542" y="178"/>
                    <a:pt x="542" y="178"/>
                    <a:pt x="542" y="178"/>
                  </a:cubicBezTo>
                  <a:cubicBezTo>
                    <a:pt x="542" y="364"/>
                    <a:pt x="542" y="364"/>
                    <a:pt x="542" y="364"/>
                  </a:cubicBezTo>
                  <a:cubicBezTo>
                    <a:pt x="542" y="367"/>
                    <a:pt x="542" y="371"/>
                    <a:pt x="543" y="374"/>
                  </a:cubicBezTo>
                  <a:cubicBezTo>
                    <a:pt x="549" y="398"/>
                    <a:pt x="557" y="424"/>
                    <a:pt x="578" y="424"/>
                  </a:cubicBezTo>
                  <a:cubicBezTo>
                    <a:pt x="590" y="424"/>
                    <a:pt x="600" y="415"/>
                    <a:pt x="610" y="406"/>
                  </a:cubicBezTo>
                  <a:cubicBezTo>
                    <a:pt x="612" y="403"/>
                    <a:pt x="615" y="401"/>
                    <a:pt x="617" y="399"/>
                  </a:cubicBezTo>
                  <a:cubicBezTo>
                    <a:pt x="633" y="386"/>
                    <a:pt x="648" y="385"/>
                    <a:pt x="651" y="385"/>
                  </a:cubicBezTo>
                  <a:cubicBezTo>
                    <a:pt x="652" y="385"/>
                    <a:pt x="652" y="385"/>
                    <a:pt x="652" y="385"/>
                  </a:cubicBezTo>
                  <a:cubicBezTo>
                    <a:pt x="690" y="385"/>
                    <a:pt x="720" y="416"/>
                    <a:pt x="720" y="45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Roboto condensed"/>
                <a:sym typeface="Arial" panose="020B0604020202020204" pitchFamily="34" charset="0"/>
              </a:endParaRPr>
            </a:p>
          </p:txBody>
        </p:sp>
        <p:grpSp>
          <p:nvGrpSpPr>
            <p:cNvPr id="12" name="Group 29"/>
            <p:cNvGrpSpPr/>
            <p:nvPr/>
          </p:nvGrpSpPr>
          <p:grpSpPr>
            <a:xfrm>
              <a:off x="5125232" y="3202937"/>
              <a:ext cx="452125" cy="452125"/>
              <a:chOff x="2522538" y="2108200"/>
              <a:chExt cx="376238" cy="376238"/>
            </a:xfrm>
            <a:solidFill>
              <a:schemeClr val="bg1"/>
            </a:solidFill>
          </p:grpSpPr>
          <p:sp>
            <p:nvSpPr>
              <p:cNvPr id="20" name="Freeform 54"/>
              <p:cNvSpPr/>
              <p:nvPr/>
            </p:nvSpPr>
            <p:spPr bwMode="auto">
              <a:xfrm>
                <a:off x="2522538" y="2319338"/>
                <a:ext cx="163513" cy="71438"/>
              </a:xfrm>
              <a:custGeom>
                <a:avLst/>
                <a:gdLst>
                  <a:gd name="" fmla="*/ 3 w 28"/>
                  <a:gd name="" fmla="*/ 10 h 12"/>
                  <a:gd name="" fmla="*/ 10 w 28"/>
                  <a:gd name="" fmla="*/ 12 h 12"/>
                  <a:gd name="" fmla="*/ 28 w 28"/>
                  <a:gd name="" fmla="*/ 8 h 12"/>
                  <a:gd name="" fmla="*/ 5 w 28"/>
                  <a:gd name="" fmla="*/ 1 h 12"/>
                  <a:gd name="" fmla="*/ 2 w 28"/>
                  <a:gd name="" fmla="*/ 1 h 12"/>
                  <a:gd name="" fmla="*/ 0 w 28"/>
                  <a:gd name="" fmla="*/ 5 h 12"/>
                  <a:gd name="" fmla="*/ 0 w 28"/>
                  <a:gd name="" fmla="*/ 6 h 12"/>
                  <a:gd name="" fmla="*/ 3 w 28"/>
                  <a:gd name="" fmla="*/ 10 h 12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28" h="12">
                    <a:moveTo>
                      <a:pt x="3" y="10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55"/>
              <p:cNvSpPr/>
              <p:nvPr/>
            </p:nvSpPr>
            <p:spPr bwMode="auto">
              <a:xfrm>
                <a:off x="2774950" y="2425700"/>
                <a:ext cx="123825" cy="58738"/>
              </a:xfrm>
              <a:custGeom>
                <a:avLst/>
                <a:gdLst>
                  <a:gd name="" fmla="*/ 18 w 21"/>
                  <a:gd name="" fmla="*/ 0 h 10"/>
                  <a:gd name="" fmla="*/ 18 w 21"/>
                  <a:gd name="" fmla="*/ 0 h 10"/>
                  <a:gd name="" fmla="*/ 0 w 21"/>
                  <a:gd name="" fmla="*/ 5 h 10"/>
                  <a:gd name="" fmla="*/ 16 w 21"/>
                  <a:gd name="" fmla="*/ 10 h 10"/>
                  <a:gd name="" fmla="*/ 19 w 21"/>
                  <a:gd name="" fmla="*/ 9 h 10"/>
                  <a:gd name="" fmla="*/ 21 w 21"/>
                  <a:gd name="" fmla="*/ 6 h 10"/>
                  <a:gd name="" fmla="*/ 21 w 21"/>
                  <a:gd name="" fmla="*/ 4 h 10"/>
                  <a:gd name="" fmla="*/ 18 w 21"/>
                  <a:gd name="" fmla="*/ 0 h 10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21" h="10">
                    <a:moveTo>
                      <a:pt x="18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10"/>
                      <a:pt x="18" y="10"/>
                      <a:pt x="19" y="9"/>
                    </a:cubicBezTo>
                    <a:cubicBezTo>
                      <a:pt x="20" y="8"/>
                      <a:pt x="21" y="7"/>
                      <a:pt x="21" y="6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2"/>
                      <a:pt x="20" y="1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56"/>
              <p:cNvSpPr/>
              <p:nvPr/>
            </p:nvSpPr>
            <p:spPr bwMode="auto">
              <a:xfrm>
                <a:off x="2522538" y="2343150"/>
                <a:ext cx="376238" cy="141288"/>
              </a:xfrm>
              <a:custGeom>
                <a:avLst/>
                <a:gdLst>
                  <a:gd name="" fmla="*/ 62 w 64"/>
                  <a:gd name="" fmla="*/ 1 h 24"/>
                  <a:gd name="" fmla="*/ 60 w 64"/>
                  <a:gd name="" fmla="*/ 0 h 24"/>
                  <a:gd name="" fmla="*/ 59 w 64"/>
                  <a:gd name="" fmla="*/ 0 h 24"/>
                  <a:gd name="" fmla="*/ 3 w 64"/>
                  <a:gd name="" fmla="*/ 14 h 24"/>
                  <a:gd name="" fmla="*/ 0 w 64"/>
                  <a:gd name="" fmla="*/ 18 h 24"/>
                  <a:gd name="" fmla="*/ 0 w 64"/>
                  <a:gd name="" fmla="*/ 20 h 24"/>
                  <a:gd name="" fmla="*/ 2 w 64"/>
                  <a:gd name="" fmla="*/ 23 h 24"/>
                  <a:gd name="" fmla="*/ 4 w 64"/>
                  <a:gd name="" fmla="*/ 24 h 24"/>
                  <a:gd name="" fmla="*/ 5 w 64"/>
                  <a:gd name="" fmla="*/ 24 h 24"/>
                  <a:gd name="" fmla="*/ 61 w 64"/>
                  <a:gd name="" fmla="*/ 10 h 24"/>
                  <a:gd name="" fmla="*/ 64 w 64"/>
                  <a:gd name="" fmla="*/ 6 h 24"/>
                  <a:gd name="" fmla="*/ 64 w 64"/>
                  <a:gd name="" fmla="*/ 4 h 24"/>
                  <a:gd name="" fmla="*/ 62 w 64"/>
                  <a:gd name="" fmla="*/ 1 h 24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64" h="24">
                    <a:moveTo>
                      <a:pt x="62" y="1"/>
                    </a:moveTo>
                    <a:cubicBezTo>
                      <a:pt x="62" y="1"/>
                      <a:pt x="61" y="0"/>
                      <a:pt x="60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1" y="15"/>
                      <a:pt x="0" y="16"/>
                      <a:pt x="0" y="18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3"/>
                    </a:cubicBezTo>
                    <a:cubicBezTo>
                      <a:pt x="2" y="24"/>
                      <a:pt x="3" y="24"/>
                      <a:pt x="4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3" y="9"/>
                      <a:pt x="64" y="8"/>
                      <a:pt x="64" y="6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3"/>
                      <a:pt x="63" y="2"/>
                      <a:pt x="6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57"/>
              <p:cNvSpPr>
                <a:spLocks noEditPoints="1"/>
              </p:cNvSpPr>
              <p:nvPr/>
            </p:nvSpPr>
            <p:spPr bwMode="auto">
              <a:xfrm>
                <a:off x="2605088" y="2108200"/>
                <a:ext cx="217488" cy="258763"/>
              </a:xfrm>
              <a:custGeom>
                <a:avLst/>
                <a:gdLst>
                  <a:gd name="" fmla="*/ 8 w 37"/>
                  <a:gd name="" fmla="*/ 32 h 44"/>
                  <a:gd name="" fmla="*/ 31 w 37"/>
                  <a:gd name="" fmla="*/ 35 h 44"/>
                  <a:gd name="" fmla="*/ 20 w 37"/>
                  <a:gd name="" fmla="*/ 0 h 44"/>
                  <a:gd name="" fmla="*/ 8 w 37"/>
                  <a:gd name="" fmla="*/ 32 h 44"/>
                  <a:gd name="" fmla="*/ 15 w 37"/>
                  <a:gd name="" fmla="*/ 28 h 44"/>
                  <a:gd name="" fmla="*/ 21 w 37"/>
                  <a:gd name="" fmla="*/ 16 h 44"/>
                  <a:gd name="" fmla="*/ 20 w 37"/>
                  <a:gd name="" fmla="*/ 36 h 44"/>
                  <a:gd name="" fmla="*/ 15 w 37"/>
                  <a:gd name="" fmla="*/ 28 h 44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37" h="44">
                    <a:moveTo>
                      <a:pt x="8" y="32"/>
                    </a:moveTo>
                    <a:cubicBezTo>
                      <a:pt x="11" y="40"/>
                      <a:pt x="24" y="44"/>
                      <a:pt x="31" y="35"/>
                    </a:cubicBezTo>
                    <a:cubicBezTo>
                      <a:pt x="37" y="25"/>
                      <a:pt x="31" y="10"/>
                      <a:pt x="20" y="0"/>
                    </a:cubicBezTo>
                    <a:cubicBezTo>
                      <a:pt x="22" y="11"/>
                      <a:pt x="0" y="15"/>
                      <a:pt x="8" y="32"/>
                    </a:cubicBezTo>
                    <a:close/>
                    <a:moveTo>
                      <a:pt x="15" y="28"/>
                    </a:moveTo>
                    <a:cubicBezTo>
                      <a:pt x="17" y="26"/>
                      <a:pt x="21" y="24"/>
                      <a:pt x="21" y="16"/>
                    </a:cubicBezTo>
                    <a:cubicBezTo>
                      <a:pt x="31" y="22"/>
                      <a:pt x="27" y="38"/>
                      <a:pt x="20" y="36"/>
                    </a:cubicBezTo>
                    <a:cubicBezTo>
                      <a:pt x="13" y="35"/>
                      <a:pt x="13" y="30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3" name="Group 447"/>
            <p:cNvGrpSpPr/>
            <p:nvPr/>
          </p:nvGrpSpPr>
          <p:grpSpPr bwMode="auto">
            <a:xfrm>
              <a:off x="6961033" y="3653891"/>
              <a:ext cx="379413" cy="379413"/>
              <a:chOff x="0" y="0"/>
              <a:chExt cx="575" cy="575"/>
            </a:xfrm>
            <a:solidFill>
              <a:schemeClr val="bg1"/>
            </a:solidFill>
          </p:grpSpPr>
          <p:sp>
            <p:nvSpPr>
              <p:cNvPr id="16" name="AutoShape 443"/>
              <p:cNvSpPr/>
              <p:nvPr/>
            </p:nvSpPr>
            <p:spPr bwMode="auto">
              <a:xfrm>
                <a:off x="0" y="296"/>
                <a:ext cx="279" cy="279"/>
              </a:xfrm>
              <a:custGeom>
                <a:avLst/>
                <a:gdLst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</a:gdLst>
                <a:ahLst/>
                <a:cxnLst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</a:cxnLst>
                <a:rect l="0" t="0" r="" b=""/>
                <a:pathLst>
                  <a:path w="21600" h="21600">
                    <a:moveTo>
                      <a:pt x="16948" y="3429"/>
                    </a:moveTo>
                    <a:lnTo>
                      <a:pt x="9450" y="10928"/>
                    </a:lnTo>
                    <a:lnTo>
                      <a:pt x="8117" y="9596"/>
                    </a:lnTo>
                    <a:lnTo>
                      <a:pt x="15616" y="2098"/>
                    </a:lnTo>
                    <a:lnTo>
                      <a:pt x="13520" y="0"/>
                    </a:lnTo>
                    <a:lnTo>
                      <a:pt x="3894" y="9626"/>
                    </a:lnTo>
                    <a:lnTo>
                      <a:pt x="3890" y="9626"/>
                    </a:lnTo>
                    <a:lnTo>
                      <a:pt x="3890" y="9630"/>
                    </a:lnTo>
                    <a:lnTo>
                      <a:pt x="3889" y="9630"/>
                    </a:lnTo>
                    <a:lnTo>
                      <a:pt x="3890" y="9630"/>
                    </a:lnTo>
                    <a:lnTo>
                      <a:pt x="0" y="21600"/>
                    </a:lnTo>
                    <a:lnTo>
                      <a:pt x="11971" y="17712"/>
                    </a:lnTo>
                    <a:lnTo>
                      <a:pt x="11972" y="17712"/>
                    </a:lnTo>
                    <a:lnTo>
                      <a:pt x="11975" y="17711"/>
                    </a:lnTo>
                    <a:lnTo>
                      <a:pt x="11975" y="17709"/>
                    </a:lnTo>
                    <a:lnTo>
                      <a:pt x="21600" y="8083"/>
                    </a:lnTo>
                    <a:lnTo>
                      <a:pt x="16948" y="3429"/>
                    </a:lnTo>
                    <a:close/>
                    <a:moveTo>
                      <a:pt x="16948" y="3429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7" name="AutoShape 444"/>
              <p:cNvSpPr/>
              <p:nvPr/>
            </p:nvSpPr>
            <p:spPr bwMode="auto">
              <a:xfrm>
                <a:off x="296" y="104"/>
                <a:ext cx="176" cy="176"/>
              </a:xfrm>
              <a:custGeom>
                <a:avLst/>
                <a:gdLst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</a:gdLst>
                <a:ahLst/>
                <a:cxnLst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</a:cxnLst>
                <a:rect l="0" t="0" r="" b=""/>
                <a:pathLst>
                  <a:path w="21600" h="21600">
                    <a:moveTo>
                      <a:pt x="3324" y="12115"/>
                    </a:moveTo>
                    <a:lnTo>
                      <a:pt x="8825" y="6614"/>
                    </a:lnTo>
                    <a:lnTo>
                      <a:pt x="10935" y="8723"/>
                    </a:lnTo>
                    <a:lnTo>
                      <a:pt x="5434" y="14225"/>
                    </a:lnTo>
                    <a:lnTo>
                      <a:pt x="12808" y="21600"/>
                    </a:lnTo>
                    <a:lnTo>
                      <a:pt x="21600" y="12807"/>
                    </a:lnTo>
                    <a:lnTo>
                      <a:pt x="8790" y="0"/>
                    </a:lnTo>
                    <a:lnTo>
                      <a:pt x="0" y="8791"/>
                    </a:lnTo>
                    <a:lnTo>
                      <a:pt x="3324" y="12115"/>
                    </a:lnTo>
                    <a:close/>
                    <a:moveTo>
                      <a:pt x="3324" y="12115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8" name="AutoShape 445"/>
              <p:cNvSpPr/>
              <p:nvPr/>
            </p:nvSpPr>
            <p:spPr bwMode="auto">
              <a:xfrm>
                <a:off x="400" y="0"/>
                <a:ext cx="173" cy="173"/>
              </a:xfrm>
              <a:custGeom>
                <a:avLst/>
                <a:gdLst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</a:gdLst>
                <a:ahLst/>
                <a:cxnLst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</a:cxnLst>
                <a:rect l="0" t="0" r="" b=""/>
                <a:pathLst>
                  <a:path w="21600" h="21600">
                    <a:moveTo>
                      <a:pt x="0" y="8576"/>
                    </a:moveTo>
                    <a:lnTo>
                      <a:pt x="8573" y="0"/>
                    </a:lnTo>
                    <a:lnTo>
                      <a:pt x="21600" y="13024"/>
                    </a:lnTo>
                    <a:lnTo>
                      <a:pt x="13027" y="21600"/>
                    </a:lnTo>
                    <a:lnTo>
                      <a:pt x="0" y="8576"/>
                    </a:lnTo>
                    <a:close/>
                    <a:moveTo>
                      <a:pt x="0" y="8576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9" name="AutoShape 446"/>
              <p:cNvSpPr/>
              <p:nvPr/>
            </p:nvSpPr>
            <p:spPr bwMode="auto">
              <a:xfrm>
                <a:off x="0" y="0"/>
                <a:ext cx="575" cy="574"/>
              </a:xfrm>
              <a:custGeom>
                <a:avLst/>
                <a:gdLst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w 21600"/>
                  <a:gd name="" fmla="*/ 0 h 21600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  <a:gd name="" fmla="*/ 0 60000 65536"/>
                </a:gdLst>
                <a:ahLst/>
                <a:cxnLst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  <a:cxn ang="">
                    <a:pos x="" y=""/>
                  </a:cxn>
                </a:cxnLst>
                <a:rect l="0" t="0" r="" b=""/>
                <a:pathLst>
                  <a:path w="21600" h="21600">
                    <a:moveTo>
                      <a:pt x="16712" y="12177"/>
                    </a:moveTo>
                    <a:cubicBezTo>
                      <a:pt x="16247" y="12177"/>
                      <a:pt x="15748" y="12329"/>
                      <a:pt x="15257" y="12582"/>
                    </a:cubicBezTo>
                    <a:lnTo>
                      <a:pt x="9013" y="6331"/>
                    </a:lnTo>
                    <a:cubicBezTo>
                      <a:pt x="9263" y="5840"/>
                      <a:pt x="9413" y="5346"/>
                      <a:pt x="9413" y="4893"/>
                    </a:cubicBezTo>
                    <a:cubicBezTo>
                      <a:pt x="9413" y="2407"/>
                      <a:pt x="7052" y="0"/>
                      <a:pt x="4571" y="0"/>
                    </a:cubicBezTo>
                    <a:cubicBezTo>
                      <a:pt x="4555" y="0"/>
                      <a:pt x="4540" y="0"/>
                      <a:pt x="4525" y="0"/>
                    </a:cubicBezTo>
                    <a:cubicBezTo>
                      <a:pt x="4515" y="0"/>
                      <a:pt x="4233" y="287"/>
                      <a:pt x="4079" y="441"/>
                    </a:cubicBezTo>
                    <a:cubicBezTo>
                      <a:pt x="6081" y="2445"/>
                      <a:pt x="5916" y="2120"/>
                      <a:pt x="5916" y="3349"/>
                    </a:cubicBezTo>
                    <a:cubicBezTo>
                      <a:pt x="5916" y="4347"/>
                      <a:pt x="4320" y="5922"/>
                      <a:pt x="3346" y="5922"/>
                    </a:cubicBezTo>
                    <a:cubicBezTo>
                      <a:pt x="3132" y="5922"/>
                      <a:pt x="2966" y="5928"/>
                      <a:pt x="2828" y="5928"/>
                    </a:cubicBezTo>
                    <a:cubicBezTo>
                      <a:pt x="2150" y="5928"/>
                      <a:pt x="2140" y="5784"/>
                      <a:pt x="441" y="4083"/>
                    </a:cubicBezTo>
                    <a:cubicBezTo>
                      <a:pt x="282" y="4242"/>
                      <a:pt x="0" y="4520"/>
                      <a:pt x="0" y="4529"/>
                    </a:cubicBezTo>
                    <a:cubicBezTo>
                      <a:pt x="31" y="7031"/>
                      <a:pt x="2390" y="9422"/>
                      <a:pt x="4888" y="9422"/>
                    </a:cubicBezTo>
                    <a:cubicBezTo>
                      <a:pt x="5341" y="9422"/>
                      <a:pt x="5824" y="9278"/>
                      <a:pt x="6302" y="9038"/>
                    </a:cubicBezTo>
                    <a:lnTo>
                      <a:pt x="12567" y="15310"/>
                    </a:lnTo>
                    <a:cubicBezTo>
                      <a:pt x="12329" y="15787"/>
                      <a:pt x="12187" y="16267"/>
                      <a:pt x="12187" y="16706"/>
                    </a:cubicBezTo>
                    <a:cubicBezTo>
                      <a:pt x="12187" y="19193"/>
                      <a:pt x="14548" y="21600"/>
                      <a:pt x="17030" y="21600"/>
                    </a:cubicBezTo>
                    <a:cubicBezTo>
                      <a:pt x="17045" y="21600"/>
                      <a:pt x="17060" y="21600"/>
                      <a:pt x="17075" y="21600"/>
                    </a:cubicBezTo>
                    <a:cubicBezTo>
                      <a:pt x="17085" y="21600"/>
                      <a:pt x="17367" y="21313"/>
                      <a:pt x="17521" y="21159"/>
                    </a:cubicBezTo>
                    <a:cubicBezTo>
                      <a:pt x="15519" y="19155"/>
                      <a:pt x="15684" y="19480"/>
                      <a:pt x="15684" y="18251"/>
                    </a:cubicBezTo>
                    <a:cubicBezTo>
                      <a:pt x="15684" y="17253"/>
                      <a:pt x="17280" y="15678"/>
                      <a:pt x="18254" y="15678"/>
                    </a:cubicBezTo>
                    <a:cubicBezTo>
                      <a:pt x="18467" y="15678"/>
                      <a:pt x="18633" y="15672"/>
                      <a:pt x="18771" y="15672"/>
                    </a:cubicBezTo>
                    <a:cubicBezTo>
                      <a:pt x="19449" y="15672"/>
                      <a:pt x="19460" y="15816"/>
                      <a:pt x="21159" y="17517"/>
                    </a:cubicBezTo>
                    <a:cubicBezTo>
                      <a:pt x="21318" y="17358"/>
                      <a:pt x="21599" y="17080"/>
                      <a:pt x="21600" y="17071"/>
                    </a:cubicBezTo>
                    <a:cubicBezTo>
                      <a:pt x="21570" y="14569"/>
                      <a:pt x="19210" y="12177"/>
                      <a:pt x="16712" y="12177"/>
                    </a:cubicBezTo>
                    <a:close/>
                    <a:moveTo>
                      <a:pt x="16712" y="12177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2541" name="Freeform 328"/>
            <p:cNvSpPr>
              <a:spLocks noChangeAspect="1"/>
            </p:cNvSpPr>
            <p:nvPr/>
          </p:nvSpPr>
          <p:spPr>
            <a:xfrm>
              <a:off x="5767572" y="4470189"/>
              <a:ext cx="495116" cy="276220"/>
            </a:xfrm>
            <a:custGeom>
              <a:avLst/>
              <a:gdLst/>
              <a:ahLst/>
              <a:cxnLst>
                <a:cxn ang="0">
                  <a:pos x="185194" y="193449"/>
                </a:cxn>
                <a:cxn ang="0">
                  <a:pos x="142773" y="235945"/>
                </a:cxn>
                <a:cxn ang="0">
                  <a:pos x="185194" y="275903"/>
                </a:cxn>
                <a:cxn ang="0">
                  <a:pos x="224765" y="235945"/>
                </a:cxn>
                <a:cxn ang="0">
                  <a:pos x="185194" y="193449"/>
                </a:cxn>
                <a:cxn ang="0">
                  <a:pos x="185194" y="257192"/>
                </a:cxn>
                <a:cxn ang="0">
                  <a:pos x="163983" y="235945"/>
                </a:cxn>
                <a:cxn ang="0">
                  <a:pos x="185194" y="214697"/>
                </a:cxn>
                <a:cxn ang="0">
                  <a:pos x="203555" y="235945"/>
                </a:cxn>
                <a:cxn ang="0">
                  <a:pos x="185194" y="257192"/>
                </a:cxn>
                <a:cxn ang="0">
                  <a:pos x="494799" y="164590"/>
                </a:cxn>
                <a:cxn ang="0">
                  <a:pos x="494799" y="206769"/>
                </a:cxn>
                <a:cxn ang="0">
                  <a:pos x="476438" y="228016"/>
                </a:cxn>
                <a:cxn ang="0">
                  <a:pos x="452379" y="228016"/>
                </a:cxn>
                <a:cxn ang="0">
                  <a:pos x="399512" y="180447"/>
                </a:cxn>
                <a:cxn ang="0">
                  <a:pos x="346645" y="228016"/>
                </a:cxn>
                <a:cxn ang="0">
                  <a:pos x="238061" y="228016"/>
                </a:cxn>
                <a:cxn ang="0">
                  <a:pos x="185194" y="180447"/>
                </a:cxn>
                <a:cxn ang="0">
                  <a:pos x="129477" y="228016"/>
                </a:cxn>
                <a:cxn ang="0">
                  <a:pos x="103202" y="228016"/>
                </a:cxn>
                <a:cxn ang="0">
                  <a:pos x="84524" y="206769"/>
                </a:cxn>
                <a:cxn ang="0">
                  <a:pos x="84524" y="164590"/>
                </a:cxn>
                <a:cxn ang="0">
                  <a:pos x="494799" y="164590"/>
                </a:cxn>
                <a:cxn ang="0">
                  <a:pos x="399512" y="193449"/>
                </a:cxn>
                <a:cxn ang="0">
                  <a:pos x="357091" y="235945"/>
                </a:cxn>
                <a:cxn ang="0">
                  <a:pos x="399512" y="275903"/>
                </a:cxn>
                <a:cxn ang="0">
                  <a:pos x="441932" y="235945"/>
                </a:cxn>
                <a:cxn ang="0">
                  <a:pos x="399512" y="193449"/>
                </a:cxn>
                <a:cxn ang="0">
                  <a:pos x="399512" y="257192"/>
                </a:cxn>
                <a:cxn ang="0">
                  <a:pos x="378302" y="235945"/>
                </a:cxn>
                <a:cxn ang="0">
                  <a:pos x="399512" y="214697"/>
                </a:cxn>
                <a:cxn ang="0">
                  <a:pos x="420722" y="235945"/>
                </a:cxn>
                <a:cxn ang="0">
                  <a:pos x="399512" y="257192"/>
                </a:cxn>
                <a:cxn ang="0">
                  <a:pos x="486885" y="119241"/>
                </a:cxn>
                <a:cxn ang="0">
                  <a:pos x="409959" y="42495"/>
                </a:cxn>
                <a:cxn ang="0">
                  <a:pos x="389065" y="34567"/>
                </a:cxn>
                <a:cxn ang="0">
                  <a:pos x="352026" y="34567"/>
                </a:cxn>
                <a:cxn ang="0">
                  <a:pos x="352026" y="18711"/>
                </a:cxn>
                <a:cxn ang="0">
                  <a:pos x="330816" y="0"/>
                </a:cxn>
                <a:cxn ang="0">
                  <a:pos x="103202" y="0"/>
                </a:cxn>
                <a:cxn ang="0">
                  <a:pos x="84524" y="18711"/>
                </a:cxn>
                <a:cxn ang="0">
                  <a:pos x="84524" y="23785"/>
                </a:cxn>
                <a:cxn ang="0">
                  <a:pos x="2533" y="32030"/>
                </a:cxn>
                <a:cxn ang="0">
                  <a:pos x="145306" y="50424"/>
                </a:cxn>
                <a:cxn ang="0">
                  <a:pos x="0" y="66280"/>
                </a:cxn>
                <a:cxn ang="0">
                  <a:pos x="145306" y="84991"/>
                </a:cxn>
                <a:cxn ang="0">
                  <a:pos x="0" y="97993"/>
                </a:cxn>
                <a:cxn ang="0">
                  <a:pos x="84524" y="114167"/>
                </a:cxn>
                <a:cxn ang="0">
                  <a:pos x="84524" y="153808"/>
                </a:cxn>
                <a:cxn ang="0">
                  <a:pos x="494799" y="153808"/>
                </a:cxn>
                <a:cxn ang="0">
                  <a:pos x="494799" y="137951"/>
                </a:cxn>
                <a:cxn ang="0">
                  <a:pos x="486885" y="119241"/>
                </a:cxn>
                <a:cxn ang="0">
                  <a:pos x="452379" y="122095"/>
                </a:cxn>
                <a:cxn ang="0">
                  <a:pos x="378302" y="122095"/>
                </a:cxn>
                <a:cxn ang="0">
                  <a:pos x="372920" y="119241"/>
                </a:cxn>
                <a:cxn ang="0">
                  <a:pos x="372920" y="61206"/>
                </a:cxn>
                <a:cxn ang="0">
                  <a:pos x="378302" y="58352"/>
                </a:cxn>
                <a:cxn ang="0">
                  <a:pos x="391598" y="58352"/>
                </a:cxn>
                <a:cxn ang="0">
                  <a:pos x="394130" y="58352"/>
                </a:cxn>
                <a:cxn ang="0">
                  <a:pos x="455228" y="116704"/>
                </a:cxn>
                <a:cxn ang="0">
                  <a:pos x="452379" y="122095"/>
                </a:cxn>
                <a:cxn ang="0">
                  <a:pos x="452379" y="122095"/>
                </a:cxn>
                <a:cxn ang="0">
                  <a:pos x="452379" y="122095"/>
                </a:cxn>
              </a:cxnLst>
              <a:pathLst>
                <a:path w="1564" h="871">
                  <a:moveTo>
                    <a:pt x="585" y="610"/>
                  </a:moveTo>
                  <a:cubicBezTo>
                    <a:pt x="510" y="610"/>
                    <a:pt x="451" y="669"/>
                    <a:pt x="451" y="744"/>
                  </a:cubicBezTo>
                  <a:cubicBezTo>
                    <a:pt x="451" y="820"/>
                    <a:pt x="510" y="870"/>
                    <a:pt x="585" y="870"/>
                  </a:cubicBezTo>
                  <a:cubicBezTo>
                    <a:pt x="652" y="870"/>
                    <a:pt x="710" y="820"/>
                    <a:pt x="710" y="744"/>
                  </a:cubicBezTo>
                  <a:cubicBezTo>
                    <a:pt x="710" y="669"/>
                    <a:pt x="652" y="610"/>
                    <a:pt x="585" y="610"/>
                  </a:cubicBezTo>
                  <a:close/>
                  <a:moveTo>
                    <a:pt x="585" y="811"/>
                  </a:moveTo>
                  <a:cubicBezTo>
                    <a:pt x="543" y="811"/>
                    <a:pt x="518" y="778"/>
                    <a:pt x="518" y="744"/>
                  </a:cubicBezTo>
                  <a:cubicBezTo>
                    <a:pt x="518" y="711"/>
                    <a:pt x="543" y="677"/>
                    <a:pt x="585" y="677"/>
                  </a:cubicBezTo>
                  <a:cubicBezTo>
                    <a:pt x="618" y="677"/>
                    <a:pt x="643" y="711"/>
                    <a:pt x="643" y="744"/>
                  </a:cubicBezTo>
                  <a:cubicBezTo>
                    <a:pt x="643" y="778"/>
                    <a:pt x="618" y="811"/>
                    <a:pt x="585" y="811"/>
                  </a:cubicBezTo>
                  <a:close/>
                  <a:moveTo>
                    <a:pt x="1563" y="519"/>
                  </a:moveTo>
                  <a:cubicBezTo>
                    <a:pt x="1563" y="652"/>
                    <a:pt x="1563" y="652"/>
                    <a:pt x="1563" y="652"/>
                  </a:cubicBezTo>
                  <a:cubicBezTo>
                    <a:pt x="1563" y="694"/>
                    <a:pt x="1538" y="719"/>
                    <a:pt x="1505" y="719"/>
                  </a:cubicBezTo>
                  <a:cubicBezTo>
                    <a:pt x="1429" y="719"/>
                    <a:pt x="1429" y="719"/>
                    <a:pt x="1429" y="719"/>
                  </a:cubicBezTo>
                  <a:cubicBezTo>
                    <a:pt x="1421" y="636"/>
                    <a:pt x="1346" y="569"/>
                    <a:pt x="1262" y="569"/>
                  </a:cubicBezTo>
                  <a:cubicBezTo>
                    <a:pt x="1178" y="569"/>
                    <a:pt x="1103" y="636"/>
                    <a:pt x="1095" y="719"/>
                  </a:cubicBezTo>
                  <a:cubicBezTo>
                    <a:pt x="752" y="719"/>
                    <a:pt x="752" y="719"/>
                    <a:pt x="752" y="719"/>
                  </a:cubicBezTo>
                  <a:cubicBezTo>
                    <a:pt x="735" y="636"/>
                    <a:pt x="669" y="569"/>
                    <a:pt x="585" y="569"/>
                  </a:cubicBezTo>
                  <a:cubicBezTo>
                    <a:pt x="493" y="569"/>
                    <a:pt x="426" y="636"/>
                    <a:pt x="409" y="719"/>
                  </a:cubicBezTo>
                  <a:cubicBezTo>
                    <a:pt x="326" y="719"/>
                    <a:pt x="326" y="719"/>
                    <a:pt x="326" y="719"/>
                  </a:cubicBezTo>
                  <a:cubicBezTo>
                    <a:pt x="292" y="719"/>
                    <a:pt x="267" y="694"/>
                    <a:pt x="267" y="652"/>
                  </a:cubicBezTo>
                  <a:cubicBezTo>
                    <a:pt x="267" y="519"/>
                    <a:pt x="267" y="519"/>
                    <a:pt x="267" y="519"/>
                  </a:cubicBezTo>
                  <a:lnTo>
                    <a:pt x="1563" y="519"/>
                  </a:lnTo>
                  <a:close/>
                  <a:moveTo>
                    <a:pt x="1262" y="610"/>
                  </a:moveTo>
                  <a:cubicBezTo>
                    <a:pt x="1187" y="610"/>
                    <a:pt x="1128" y="669"/>
                    <a:pt x="1128" y="744"/>
                  </a:cubicBezTo>
                  <a:cubicBezTo>
                    <a:pt x="1128" y="820"/>
                    <a:pt x="1187" y="870"/>
                    <a:pt x="1262" y="870"/>
                  </a:cubicBezTo>
                  <a:cubicBezTo>
                    <a:pt x="1337" y="870"/>
                    <a:pt x="1396" y="820"/>
                    <a:pt x="1396" y="744"/>
                  </a:cubicBezTo>
                  <a:cubicBezTo>
                    <a:pt x="1396" y="669"/>
                    <a:pt x="1337" y="610"/>
                    <a:pt x="1262" y="610"/>
                  </a:cubicBezTo>
                  <a:close/>
                  <a:moveTo>
                    <a:pt x="1262" y="811"/>
                  </a:moveTo>
                  <a:cubicBezTo>
                    <a:pt x="1229" y="811"/>
                    <a:pt x="1195" y="778"/>
                    <a:pt x="1195" y="744"/>
                  </a:cubicBezTo>
                  <a:cubicBezTo>
                    <a:pt x="1195" y="711"/>
                    <a:pt x="1229" y="677"/>
                    <a:pt x="1262" y="677"/>
                  </a:cubicBezTo>
                  <a:cubicBezTo>
                    <a:pt x="1295" y="677"/>
                    <a:pt x="1329" y="711"/>
                    <a:pt x="1329" y="744"/>
                  </a:cubicBezTo>
                  <a:cubicBezTo>
                    <a:pt x="1329" y="778"/>
                    <a:pt x="1295" y="811"/>
                    <a:pt x="1262" y="811"/>
                  </a:cubicBezTo>
                  <a:close/>
                  <a:moveTo>
                    <a:pt x="1538" y="376"/>
                  </a:moveTo>
                  <a:cubicBezTo>
                    <a:pt x="1295" y="134"/>
                    <a:pt x="1295" y="134"/>
                    <a:pt x="1295" y="134"/>
                  </a:cubicBezTo>
                  <a:cubicBezTo>
                    <a:pt x="1279" y="117"/>
                    <a:pt x="1254" y="109"/>
                    <a:pt x="1229" y="109"/>
                  </a:cubicBezTo>
                  <a:cubicBezTo>
                    <a:pt x="1112" y="109"/>
                    <a:pt x="1112" y="109"/>
                    <a:pt x="1112" y="109"/>
                  </a:cubicBezTo>
                  <a:cubicBezTo>
                    <a:pt x="1112" y="59"/>
                    <a:pt x="1112" y="59"/>
                    <a:pt x="1112" y="59"/>
                  </a:cubicBezTo>
                  <a:cubicBezTo>
                    <a:pt x="1112" y="25"/>
                    <a:pt x="1078" y="0"/>
                    <a:pt x="1045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292" y="0"/>
                    <a:pt x="267" y="25"/>
                    <a:pt x="267" y="59"/>
                  </a:cubicBezTo>
                  <a:cubicBezTo>
                    <a:pt x="267" y="75"/>
                    <a:pt x="267" y="75"/>
                    <a:pt x="267" y="75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459" y="159"/>
                    <a:pt x="459" y="159"/>
                    <a:pt x="459" y="15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459" y="268"/>
                    <a:pt x="459" y="268"/>
                    <a:pt x="459" y="26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7" y="485"/>
                    <a:pt x="267" y="485"/>
                    <a:pt x="267" y="485"/>
                  </a:cubicBezTo>
                  <a:cubicBezTo>
                    <a:pt x="1563" y="485"/>
                    <a:pt x="1563" y="485"/>
                    <a:pt x="1563" y="485"/>
                  </a:cubicBezTo>
                  <a:cubicBezTo>
                    <a:pt x="1563" y="435"/>
                    <a:pt x="1563" y="435"/>
                    <a:pt x="1563" y="435"/>
                  </a:cubicBezTo>
                  <a:cubicBezTo>
                    <a:pt x="1563" y="410"/>
                    <a:pt x="1555" y="393"/>
                    <a:pt x="1538" y="376"/>
                  </a:cubicBezTo>
                  <a:close/>
                  <a:moveTo>
                    <a:pt x="1429" y="385"/>
                  </a:moveTo>
                  <a:cubicBezTo>
                    <a:pt x="1195" y="385"/>
                    <a:pt x="1195" y="385"/>
                    <a:pt x="1195" y="385"/>
                  </a:cubicBezTo>
                  <a:cubicBezTo>
                    <a:pt x="1187" y="385"/>
                    <a:pt x="1178" y="376"/>
                    <a:pt x="1178" y="376"/>
                  </a:cubicBezTo>
                  <a:cubicBezTo>
                    <a:pt x="1178" y="193"/>
                    <a:pt x="1178" y="193"/>
                    <a:pt x="1178" y="193"/>
                  </a:cubicBezTo>
                  <a:cubicBezTo>
                    <a:pt x="1178" y="184"/>
                    <a:pt x="1187" y="184"/>
                    <a:pt x="1195" y="184"/>
                  </a:cubicBezTo>
                  <a:cubicBezTo>
                    <a:pt x="1237" y="184"/>
                    <a:pt x="1237" y="184"/>
                    <a:pt x="1237" y="184"/>
                  </a:cubicBezTo>
                  <a:lnTo>
                    <a:pt x="1245" y="184"/>
                  </a:lnTo>
                  <a:cubicBezTo>
                    <a:pt x="1438" y="368"/>
                    <a:pt x="1438" y="368"/>
                    <a:pt x="1438" y="368"/>
                  </a:cubicBezTo>
                  <a:cubicBezTo>
                    <a:pt x="1446" y="376"/>
                    <a:pt x="1438" y="385"/>
                    <a:pt x="1429" y="385"/>
                  </a:cubicBezTo>
                  <a:close/>
                  <a:moveTo>
                    <a:pt x="1429" y="385"/>
                  </a:moveTo>
                  <a:lnTo>
                    <a:pt x="1429" y="38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s-ES" altLang="en-US"/>
            </a:p>
          </p:txBody>
        </p:sp>
        <p:sp>
          <p:nvSpPr>
            <p:cNvPr id="22542" name="Shape 3659"/>
            <p:cNvSpPr/>
            <p:nvPr/>
          </p:nvSpPr>
          <p:spPr>
            <a:xfrm>
              <a:off x="6162027" y="2429508"/>
              <a:ext cx="442080" cy="414468"/>
            </a:xfrm>
            <a:custGeom>
              <a:avLst/>
              <a:gdLst/>
              <a:ahLst/>
              <a:cxnLst>
                <a:cxn ang="0">
                  <a:pos x="221040" y="207234"/>
                </a:cxn>
                <a:cxn ang="5898240">
                  <a:pos x="221040" y="207234"/>
                </a:cxn>
                <a:cxn ang="11796480">
                  <a:pos x="221040" y="207234"/>
                </a:cxn>
                <a:cxn ang="17694720">
                  <a:pos x="221040" y="207234"/>
                </a:cxn>
              </a:cxnLst>
              <a:pathLst>
                <a:path w="20993" h="21440">
                  <a:moveTo>
                    <a:pt x="20097" y="14373"/>
                  </a:moveTo>
                  <a:lnTo>
                    <a:pt x="15990" y="12571"/>
                  </a:lnTo>
                  <a:lnTo>
                    <a:pt x="16463" y="14008"/>
                  </a:lnTo>
                  <a:cubicBezTo>
                    <a:pt x="16439" y="15532"/>
                    <a:pt x="13726" y="16745"/>
                    <a:pt x="10496" y="16745"/>
                  </a:cubicBezTo>
                  <a:cubicBezTo>
                    <a:pt x="7268" y="16745"/>
                    <a:pt x="4553" y="15532"/>
                    <a:pt x="4529" y="14008"/>
                  </a:cubicBezTo>
                  <a:lnTo>
                    <a:pt x="5002" y="12571"/>
                  </a:lnTo>
                  <a:lnTo>
                    <a:pt x="895" y="14373"/>
                  </a:lnTo>
                  <a:cubicBezTo>
                    <a:pt x="-255" y="14878"/>
                    <a:pt x="-304" y="15814"/>
                    <a:pt x="789" y="16451"/>
                  </a:cubicBezTo>
                  <a:lnTo>
                    <a:pt x="8511" y="20962"/>
                  </a:lnTo>
                  <a:cubicBezTo>
                    <a:pt x="9602" y="21600"/>
                    <a:pt x="11390" y="21600"/>
                    <a:pt x="12481" y="20962"/>
                  </a:cubicBezTo>
                  <a:lnTo>
                    <a:pt x="20205" y="16451"/>
                  </a:lnTo>
                  <a:cubicBezTo>
                    <a:pt x="21296" y="15814"/>
                    <a:pt x="21247" y="14878"/>
                    <a:pt x="20097" y="14373"/>
                  </a:cubicBezTo>
                  <a:close/>
                  <a:moveTo>
                    <a:pt x="10496" y="5209"/>
                  </a:moveTo>
                  <a:cubicBezTo>
                    <a:pt x="11724" y="5209"/>
                    <a:pt x="12866" y="4796"/>
                    <a:pt x="13199" y="4152"/>
                  </a:cubicBezTo>
                  <a:cubicBezTo>
                    <a:pt x="12739" y="2744"/>
                    <a:pt x="12343" y="1535"/>
                    <a:pt x="12094" y="773"/>
                  </a:cubicBezTo>
                  <a:cubicBezTo>
                    <a:pt x="11927" y="264"/>
                    <a:pt x="11175" y="0"/>
                    <a:pt x="10496" y="0"/>
                  </a:cubicBezTo>
                  <a:cubicBezTo>
                    <a:pt x="9817" y="0"/>
                    <a:pt x="9065" y="264"/>
                    <a:pt x="8898" y="773"/>
                  </a:cubicBezTo>
                  <a:cubicBezTo>
                    <a:pt x="8649" y="1535"/>
                    <a:pt x="8253" y="2744"/>
                    <a:pt x="7792" y="4152"/>
                  </a:cubicBezTo>
                  <a:cubicBezTo>
                    <a:pt x="8126" y="4796"/>
                    <a:pt x="9268" y="5209"/>
                    <a:pt x="10496" y="5209"/>
                  </a:cubicBezTo>
                  <a:close/>
                  <a:moveTo>
                    <a:pt x="10496" y="13197"/>
                  </a:moveTo>
                  <a:cubicBezTo>
                    <a:pt x="13109" y="13197"/>
                    <a:pt x="15296" y="12229"/>
                    <a:pt x="15429" y="10966"/>
                  </a:cubicBezTo>
                  <a:cubicBezTo>
                    <a:pt x="15041" y="9779"/>
                    <a:pt x="14617" y="8484"/>
                    <a:pt x="14201" y="7211"/>
                  </a:cubicBezTo>
                  <a:cubicBezTo>
                    <a:pt x="13911" y="8118"/>
                    <a:pt x="12316" y="8759"/>
                    <a:pt x="10496" y="8759"/>
                  </a:cubicBezTo>
                  <a:cubicBezTo>
                    <a:pt x="8678" y="8759"/>
                    <a:pt x="7081" y="8118"/>
                    <a:pt x="6791" y="7211"/>
                  </a:cubicBezTo>
                  <a:cubicBezTo>
                    <a:pt x="6375" y="8484"/>
                    <a:pt x="5951" y="9779"/>
                    <a:pt x="5563" y="10966"/>
                  </a:cubicBezTo>
                  <a:cubicBezTo>
                    <a:pt x="5696" y="12229"/>
                    <a:pt x="7883" y="13197"/>
                    <a:pt x="10496" y="1319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txBody>
            <a:bodyPr/>
            <a:p>
              <a:endParaRPr lang="es-ES" altLang="en-US"/>
            </a:p>
          </p:txBody>
        </p:sp>
      </p:grpSp>
      <p:sp>
        <p:nvSpPr>
          <p:cNvPr id="24" name="TextBox 13"/>
          <p:cNvSpPr txBox="1"/>
          <p:nvPr/>
        </p:nvSpPr>
        <p:spPr>
          <a:xfrm>
            <a:off x="7156450" y="1944688"/>
            <a:ext cx="2338388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7161213" y="2230438"/>
            <a:ext cx="2333625" cy="3683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According to your need to draw the text box size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8023225" y="4090988"/>
            <a:ext cx="2336800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8026400" y="4376738"/>
            <a:ext cx="2333625" cy="3683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According to your need to draw the text box size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1873250" y="2755900"/>
            <a:ext cx="2338388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r"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1876425" y="3041650"/>
            <a:ext cx="2335213" cy="3683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r" defTabSz="1216025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According to your need to draw the text box size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2894013" y="4981575"/>
            <a:ext cx="2338387" cy="247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r"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2897188" y="5268913"/>
            <a:ext cx="2335212" cy="3683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r" defTabSz="1216025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According to your need to draw the text box size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3" name="图片 1"/>
          <p:cNvPicPr>
            <a:picLocks noChangeAspect="1"/>
          </p:cNvPicPr>
          <p:nvPr/>
        </p:nvPicPr>
        <p:blipFill>
          <a:blip r:embed="rId1"/>
          <a:srcRect b="10069"/>
          <a:stretch>
            <a:fillRect/>
          </a:stretch>
        </p:blipFill>
        <p:spPr>
          <a:xfrm>
            <a:off x="-9525" y="-15875"/>
            <a:ext cx="122015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3175" y="-15875"/>
            <a:ext cx="12201525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超细黑简体" pitchFamily="2" charset="-122"/>
              <a:ea typeface="方正兰亭超细黑简体" pitchFamily="2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98438" y="198438"/>
            <a:ext cx="11780838" cy="64468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172244" y="472281"/>
            <a:ext cx="733425" cy="430213"/>
          </a:xfrm>
          <a:prstGeom prst="triangle">
            <a:avLst>
              <a:gd name="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57" name="文本框 5"/>
          <p:cNvSpPr txBox="1"/>
          <p:nvPr/>
        </p:nvSpPr>
        <p:spPr>
          <a:xfrm>
            <a:off x="381000" y="506413"/>
            <a:ext cx="6386513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 HERE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26125" y="1947863"/>
            <a:ext cx="4932361" cy="3224212"/>
            <a:chOff x="5825335" y="1947956"/>
            <a:chExt cx="4933613" cy="3223828"/>
          </a:xfrm>
        </p:grpSpPr>
        <p:grpSp>
          <p:nvGrpSpPr>
            <p:cNvPr id="8" name="组合 7"/>
            <p:cNvGrpSpPr/>
            <p:nvPr/>
          </p:nvGrpSpPr>
          <p:grpSpPr>
            <a:xfrm>
              <a:off x="5825335" y="2484158"/>
              <a:ext cx="1639390" cy="1568350"/>
              <a:chOff x="5725640" y="2343188"/>
              <a:chExt cx="1639390" cy="1568350"/>
            </a:xfrm>
            <a:solidFill>
              <a:srgbClr val="245A8C"/>
            </a:solidFill>
          </p:grpSpPr>
          <p:sp>
            <p:nvSpPr>
              <p:cNvPr id="15" name="任意多边形 14"/>
              <p:cNvSpPr/>
              <p:nvPr/>
            </p:nvSpPr>
            <p:spPr>
              <a:xfrm rot="15417785">
                <a:off x="5761160" y="2307668"/>
                <a:ext cx="1568350" cy="1639390"/>
              </a:xfrm>
              <a:custGeom>
                <a:avLst/>
                <a:gdLst>
                  <a:gd name="" fmla="*/ 2850411 w 3790824"/>
                  <a:gd name="" fmla="*/ 1980294 h 3962533"/>
                  <a:gd name="" fmla="*/ 1914544 w 3790824"/>
                  <a:gd name="" fmla="*/ 1044427 h 3962533"/>
                  <a:gd name="" fmla="*/ 978677 w 3790824"/>
                  <a:gd name="" fmla="*/ 1980294 h 3962533"/>
                  <a:gd name="" fmla="*/ 1914544 w 3790824"/>
                  <a:gd name="" fmla="*/ 2916161 h 3962533"/>
                  <a:gd name="" fmla="*/ 2850411 w 3790824"/>
                  <a:gd name="" fmla="*/ 1980294 h 3962533"/>
                  <a:gd name="" fmla="*/ 3790824 w 3790824"/>
                  <a:gd name="" fmla="*/ 1792726 h 3962533"/>
                  <a:gd name="" fmla="*/ 3790824 w 3790824"/>
                  <a:gd name="" fmla="*/ 2083454 h 3962533"/>
                  <a:gd name="" fmla="*/ 3654834 w 3790824"/>
                  <a:gd name="" fmla="*/ 2219444 h 3962533"/>
                  <a:gd name="" fmla="*/ 3255083 w 3790824"/>
                  <a:gd name="" fmla="*/ 2219444 h 3962533"/>
                  <a:gd name="" fmla="*/ 3249665 w 3790824"/>
                  <a:gd name="" fmla="*/ 2254949 h 3962533"/>
                  <a:gd name="" fmla="*/ 2966153 w 3790824"/>
                  <a:gd name="" fmla="*/ 2847168 h 3962533"/>
                  <a:gd name="" fmla="*/ 2938885 w 3790824"/>
                  <a:gd name="" fmla="*/ 2877170 h 3962533"/>
                  <a:gd name="" fmla="*/ 3224970 w 3790824"/>
                  <a:gd name="" fmla="*/ 3266562 h 3962533"/>
                  <a:gd name="" fmla="*/ 3249805 w 3790824"/>
                  <a:gd name="" fmla="*/ 3367637 h 3962533"/>
                  <a:gd name="" fmla="*/ 3195895 w 3790824"/>
                  <a:gd name="" fmla="*/ 3456670 h 3962533"/>
                  <a:gd name="" fmla="*/ 2961603 w 3790824"/>
                  <a:gd name="" fmla="*/ 3628803 h 3962533"/>
                  <a:gd name="" fmla="*/ 2771495 w 3790824"/>
                  <a:gd name="" fmla="*/ 3599728 h 3962533"/>
                  <a:gd name="" fmla="*/ 2488779 w 3790824"/>
                  <a:gd name="" fmla="*/ 3214923 h 3962533"/>
                  <a:gd name="" fmla="*/ 2445010 w 3790824"/>
                  <a:gd name="" fmla="*/ 3236007 h 3962533"/>
                  <a:gd name="" fmla="*/ 2053883 w 3790824"/>
                  <a:gd name="" fmla="*/ 3336067 h 3962533"/>
                  <a:gd name="" fmla="*/ 2037562 w 3790824"/>
                  <a:gd name="" fmla="*/ 3336891 h 3962533"/>
                  <a:gd name="" fmla="*/ 2037562 w 3790824"/>
                  <a:gd name="" fmla="*/ 3826543 h 3962533"/>
                  <a:gd name="" fmla="*/ 1901572 w 3790824"/>
                  <a:gd name="" fmla="*/ 3962533 h 3962533"/>
                  <a:gd name="" fmla="*/ 1610844 w 3790824"/>
                  <a:gd name="" fmla="*/ 3962533 h 3962533"/>
                  <a:gd name="" fmla="*/ 1474854 w 3790824"/>
                  <a:gd name="" fmla="*/ 3826543 h 3962533"/>
                  <a:gd name="" fmla="*/ 1474854 w 3790824"/>
                  <a:gd name="" fmla="*/ 3269232 h 3962533"/>
                  <a:gd name="" fmla="*/ 1384078 w 3790824"/>
                  <a:gd name="" fmla="*/ 3236007 h 3962533"/>
                  <a:gd name="" fmla="*/ 1047671 w 3790824"/>
                  <a:gd name="" fmla="*/ 3031904 h 3962533"/>
                  <a:gd name="" fmla="*/ 997214 w 3790824"/>
                  <a:gd name="" fmla="*/ 2986046 h 3962533"/>
                  <a:gd name="" fmla="*/ 710082 w 3790824"/>
                  <a:gd name="" fmla="*/ 3250899 h 3962533"/>
                  <a:gd name="" fmla="*/ 517920 w 3790824"/>
                  <a:gd name="" fmla="*/ 3243143 h 3962533"/>
                  <a:gd name="" fmla="*/ 320802 w 3790824"/>
                  <a:gd name="" fmla="*/ 3029444 h 3962533"/>
                  <a:gd name="" fmla="*/ 328558 w 3790824"/>
                  <a:gd name="" fmla="*/ 2837282 h 3962533"/>
                  <a:gd name="" fmla="*/ 666127 w 3790824"/>
                  <a:gd name="" fmla="*/ 2525905 h 3962533"/>
                  <a:gd name="" fmla="*/ 658832 w 3790824"/>
                  <a:gd name="" fmla="*/ 2510762 h 3962533"/>
                  <a:gd name="" fmla="*/ 579423 w 3790824"/>
                  <a:gd name="" fmla="*/ 2254949 h 3962533"/>
                  <a:gd name="" fmla="*/ 574005 w 3790824"/>
                  <a:gd name="" fmla="*/ 2219445 h 3962533"/>
                  <a:gd name="" fmla="*/ 135990 w 3790824"/>
                  <a:gd name="" fmla="*/ 2219445 h 3962533"/>
                  <a:gd name="" fmla="*/ 0 w 3790824"/>
                  <a:gd name="" fmla="*/ 2083455 h 3962533"/>
                  <a:gd name="" fmla="*/ 0 w 3790824"/>
                  <a:gd name="" fmla="*/ 1792727 h 3962533"/>
                  <a:gd name="" fmla="*/ 135990 w 3790824"/>
                  <a:gd name="" fmla="*/ 1656737 h 3962533"/>
                  <a:gd name="" fmla="*/ 591998 w 3790824"/>
                  <a:gd name="" fmla="*/ 1656737 h 3962533"/>
                  <a:gd name="" fmla="*/ 613005 w 3790824"/>
                  <a:gd name="" fmla="*/ 1575038 h 3962533"/>
                  <a:gd name="" fmla="*/ 784482 w 3790824"/>
                  <a:gd name="" fmla="*/ 1218336 h 3962533"/>
                  <a:gd name="" fmla="*/ 848257 w 3790824"/>
                  <a:gd name="" fmla="*/ 1133051 h 3962533"/>
                  <a:gd name="" fmla="*/ 538492 w 3790824"/>
                  <a:gd name="" fmla="*/ 735456 h 3962533"/>
                  <a:gd name="" fmla="*/ 562189 w 3790824"/>
                  <a:gd name="" fmla="*/ 544603 h 3962533"/>
                  <a:gd name="" fmla="*/ 791529 w 3790824"/>
                  <a:gd name="" fmla="*/ 365924 h 3962533"/>
                  <a:gd name="" fmla="*/ 982383 w 3790824"/>
                  <a:gd name="" fmla="*/ 389621 h 3962533"/>
                  <a:gd name="" fmla="*/ 1281754 w 3790824"/>
                  <a:gd name="" fmla="*/ 773875 h 3962533"/>
                  <a:gd name="" fmla="*/ 1384078 w 3790824"/>
                  <a:gd name="" fmla="*/ 724584 h 3962533"/>
                  <a:gd name="" fmla="*/ 1474853 w 3790824"/>
                  <a:gd name="" fmla="*/ 691359 h 3962533"/>
                  <a:gd name="" fmla="*/ 1474853 w 3790824"/>
                  <a:gd name="" fmla="*/ 135990 h 3962533"/>
                  <a:gd name="" fmla="*/ 1610843 w 3790824"/>
                  <a:gd name="" fmla="*/ 0 h 3962533"/>
                  <a:gd name="" fmla="*/ 1901571 w 3790824"/>
                  <a:gd name="" fmla="*/ 0 h 3962533"/>
                  <a:gd name="" fmla="*/ 2037561 w 3790824"/>
                  <a:gd name="" fmla="*/ 135990 h 3962533"/>
                  <a:gd name="" fmla="*/ 2037561 w 3790824"/>
                  <a:gd name="" fmla="*/ 623699 h 3962533"/>
                  <a:gd name="" fmla="*/ 2053883 w 3790824"/>
                  <a:gd name="" fmla="*/ 624523 h 3962533"/>
                  <a:gd name="" fmla="*/ 2445010 w 3790824"/>
                  <a:gd name="" fmla="*/ 724584 h 3962533"/>
                  <a:gd name="" fmla="*/ 2559802 w 3790824"/>
                  <a:gd name="" fmla="*/ 779881 h 3962533"/>
                  <a:gd name="" fmla="*/ 2876923 w 3790824"/>
                  <a:gd name="" fmla="*/ 455906 h 3962533"/>
                  <a:gd name="" fmla="*/ 3069231 w 3790824"/>
                  <a:gd name="" fmla="*/ 453850 h 3962533"/>
                  <a:gd name="" fmla="*/ 3276993 w 3790824"/>
                  <a:gd name="" fmla="*/ 657217 h 3962533"/>
                  <a:gd name="" fmla="*/ 3317849 w 3790824"/>
                  <a:gd name="" fmla="*/ 752945 h 3962533"/>
                  <a:gd name="" fmla="*/ 3279048 w 3790824"/>
                  <a:gd name="" fmla="*/ 849525 h 3962533"/>
                  <a:gd name="" fmla="*/ 2989791 w 3790824"/>
                  <a:gd name="" fmla="*/ 1145034 h 3962533"/>
                  <a:gd name="" fmla="*/ 3044606 w 3790824"/>
                  <a:gd name="" fmla="*/ 1218336 h 3962533"/>
                  <a:gd name="" fmla="*/ 3216083 w 3790824"/>
                  <a:gd name="" fmla="*/ 1575038 h 3962533"/>
                  <a:gd name="" fmla="*/ 3237090 w 3790824"/>
                  <a:gd name="" fmla="*/ 1656736 h 3962533"/>
                  <a:gd name="" fmla="*/ 3654834 w 3790824"/>
                  <a:gd name="" fmla="*/ 1656736 h 3962533"/>
                  <a:gd name="" fmla="*/ 3790824 w 3790824"/>
                  <a:gd name="" fmla="*/ 1792726 h 3962533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" t="" r="" b=""/>
                <a:pathLst>
                  <a:path w="3790824" h="3962533">
                    <a:moveTo>
                      <a:pt x="2850411" y="1980294"/>
                    </a:moveTo>
                    <a:cubicBezTo>
                      <a:pt x="2850411" y="1463429"/>
                      <a:pt x="2431409" y="1044427"/>
                      <a:pt x="1914544" y="1044427"/>
                    </a:cubicBezTo>
                    <a:cubicBezTo>
                      <a:pt x="1397679" y="1044427"/>
                      <a:pt x="978677" y="1463429"/>
                      <a:pt x="978677" y="1980294"/>
                    </a:cubicBezTo>
                    <a:cubicBezTo>
                      <a:pt x="978677" y="2497159"/>
                      <a:pt x="1397679" y="2916161"/>
                      <a:pt x="1914544" y="2916161"/>
                    </a:cubicBezTo>
                    <a:cubicBezTo>
                      <a:pt x="2431409" y="2916161"/>
                      <a:pt x="2850411" y="2497159"/>
                      <a:pt x="2850411" y="1980294"/>
                    </a:cubicBezTo>
                    <a:close/>
                    <a:moveTo>
                      <a:pt x="3790824" y="1792726"/>
                    </a:moveTo>
                    <a:lnTo>
                      <a:pt x="3790824" y="2083454"/>
                    </a:lnTo>
                    <a:cubicBezTo>
                      <a:pt x="3790824" y="2158559"/>
                      <a:pt x="3729939" y="2219444"/>
                      <a:pt x="3654834" y="2219444"/>
                    </a:cubicBezTo>
                    <a:lnTo>
                      <a:pt x="3255083" y="2219444"/>
                    </a:lnTo>
                    <a:lnTo>
                      <a:pt x="3249665" y="2254949"/>
                    </a:lnTo>
                    <a:cubicBezTo>
                      <a:pt x="3204280" y="2476737"/>
                      <a:pt x="3105019" y="2678901"/>
                      <a:pt x="2966153" y="2847168"/>
                    </a:cubicBezTo>
                    <a:lnTo>
                      <a:pt x="2938885" y="2877170"/>
                    </a:lnTo>
                    <a:lnTo>
                      <a:pt x="3224970" y="3266562"/>
                    </a:lnTo>
                    <a:cubicBezTo>
                      <a:pt x="3247204" y="3296825"/>
                      <a:pt x="3255067" y="3333235"/>
                      <a:pt x="3249805" y="3367637"/>
                    </a:cubicBezTo>
                    <a:cubicBezTo>
                      <a:pt x="3244544" y="3402040"/>
                      <a:pt x="3226158" y="3434436"/>
                      <a:pt x="3195895" y="3456670"/>
                    </a:cubicBezTo>
                    <a:lnTo>
                      <a:pt x="2961603" y="3628803"/>
                    </a:lnTo>
                    <a:cubicBezTo>
                      <a:pt x="2901078" y="3673271"/>
                      <a:pt x="2815963" y="3660254"/>
                      <a:pt x="2771495" y="3599728"/>
                    </a:cubicBezTo>
                    <a:lnTo>
                      <a:pt x="2488779" y="3214923"/>
                    </a:lnTo>
                    <a:lnTo>
                      <a:pt x="2445010" y="3236007"/>
                    </a:lnTo>
                    <a:cubicBezTo>
                      <a:pt x="2322727" y="3287728"/>
                      <a:pt x="2191324" y="3322109"/>
                      <a:pt x="2053883" y="3336067"/>
                    </a:cubicBezTo>
                    <a:lnTo>
                      <a:pt x="2037562" y="3336891"/>
                    </a:lnTo>
                    <a:lnTo>
                      <a:pt x="2037562" y="3826543"/>
                    </a:lnTo>
                    <a:cubicBezTo>
                      <a:pt x="2037562" y="3901648"/>
                      <a:pt x="1976677" y="3962533"/>
                      <a:pt x="1901572" y="3962533"/>
                    </a:cubicBezTo>
                    <a:lnTo>
                      <a:pt x="1610844" y="3962533"/>
                    </a:lnTo>
                    <a:cubicBezTo>
                      <a:pt x="1535739" y="3962533"/>
                      <a:pt x="1474854" y="3901648"/>
                      <a:pt x="1474854" y="3826543"/>
                    </a:cubicBezTo>
                    <a:lnTo>
                      <a:pt x="1474854" y="3269232"/>
                    </a:lnTo>
                    <a:lnTo>
                      <a:pt x="1384078" y="3236007"/>
                    </a:lnTo>
                    <a:cubicBezTo>
                      <a:pt x="1261794" y="3184286"/>
                      <a:pt x="1148631" y="3115224"/>
                      <a:pt x="1047671" y="3031904"/>
                    </a:cubicBezTo>
                    <a:lnTo>
                      <a:pt x="997214" y="2986046"/>
                    </a:lnTo>
                    <a:lnTo>
                      <a:pt x="710082" y="3250899"/>
                    </a:lnTo>
                    <a:cubicBezTo>
                      <a:pt x="654876" y="3301821"/>
                      <a:pt x="568842" y="3298349"/>
                      <a:pt x="517920" y="3243143"/>
                    </a:cubicBezTo>
                    <a:lnTo>
                      <a:pt x="320802" y="3029444"/>
                    </a:lnTo>
                    <a:cubicBezTo>
                      <a:pt x="269879" y="2974238"/>
                      <a:pt x="273352" y="2888204"/>
                      <a:pt x="328558" y="2837282"/>
                    </a:cubicBezTo>
                    <a:lnTo>
                      <a:pt x="666127" y="2525905"/>
                    </a:lnTo>
                    <a:lnTo>
                      <a:pt x="658832" y="2510762"/>
                    </a:lnTo>
                    <a:cubicBezTo>
                      <a:pt x="624351" y="2429240"/>
                      <a:pt x="597577" y="2343664"/>
                      <a:pt x="579423" y="2254949"/>
                    </a:cubicBezTo>
                    <a:lnTo>
                      <a:pt x="574005" y="2219445"/>
                    </a:lnTo>
                    <a:lnTo>
                      <a:pt x="135990" y="2219445"/>
                    </a:lnTo>
                    <a:cubicBezTo>
                      <a:pt x="60885" y="2219445"/>
                      <a:pt x="0" y="2158560"/>
                      <a:pt x="0" y="2083455"/>
                    </a:cubicBezTo>
                    <a:lnTo>
                      <a:pt x="0" y="1792727"/>
                    </a:lnTo>
                    <a:cubicBezTo>
                      <a:pt x="0" y="1717622"/>
                      <a:pt x="60885" y="1656737"/>
                      <a:pt x="135990" y="1656737"/>
                    </a:cubicBezTo>
                    <a:lnTo>
                      <a:pt x="591998" y="1656737"/>
                    </a:lnTo>
                    <a:lnTo>
                      <a:pt x="613005" y="1575038"/>
                    </a:lnTo>
                    <a:cubicBezTo>
                      <a:pt x="652823" y="1447017"/>
                      <a:pt x="711010" y="1327089"/>
                      <a:pt x="784482" y="1218336"/>
                    </a:cubicBezTo>
                    <a:lnTo>
                      <a:pt x="848257" y="1133051"/>
                    </a:lnTo>
                    <a:lnTo>
                      <a:pt x="538492" y="735456"/>
                    </a:lnTo>
                    <a:cubicBezTo>
                      <a:pt x="492333" y="676210"/>
                      <a:pt x="502943" y="590761"/>
                      <a:pt x="562189" y="544603"/>
                    </a:cubicBezTo>
                    <a:lnTo>
                      <a:pt x="791529" y="365924"/>
                    </a:lnTo>
                    <a:cubicBezTo>
                      <a:pt x="850776" y="319765"/>
                      <a:pt x="936224" y="330375"/>
                      <a:pt x="982383" y="389621"/>
                    </a:cubicBezTo>
                    <a:lnTo>
                      <a:pt x="1281754" y="773875"/>
                    </a:lnTo>
                    <a:lnTo>
                      <a:pt x="1384078" y="724584"/>
                    </a:lnTo>
                    <a:lnTo>
                      <a:pt x="1474853" y="691359"/>
                    </a:lnTo>
                    <a:lnTo>
                      <a:pt x="1474853" y="135990"/>
                    </a:lnTo>
                    <a:cubicBezTo>
                      <a:pt x="1474853" y="60885"/>
                      <a:pt x="1535738" y="0"/>
                      <a:pt x="1610843" y="0"/>
                    </a:cubicBezTo>
                    <a:lnTo>
                      <a:pt x="1901571" y="0"/>
                    </a:lnTo>
                    <a:cubicBezTo>
                      <a:pt x="1976676" y="0"/>
                      <a:pt x="2037561" y="60885"/>
                      <a:pt x="2037561" y="135990"/>
                    </a:cubicBezTo>
                    <a:lnTo>
                      <a:pt x="2037561" y="623699"/>
                    </a:lnTo>
                    <a:lnTo>
                      <a:pt x="2053883" y="624523"/>
                    </a:lnTo>
                    <a:cubicBezTo>
                      <a:pt x="2191324" y="638481"/>
                      <a:pt x="2322727" y="672862"/>
                      <a:pt x="2445010" y="724584"/>
                    </a:cubicBezTo>
                    <a:lnTo>
                      <a:pt x="2559802" y="779881"/>
                    </a:lnTo>
                    <a:lnTo>
                      <a:pt x="2876923" y="455906"/>
                    </a:lnTo>
                    <a:cubicBezTo>
                      <a:pt x="2929460" y="402234"/>
                      <a:pt x="3015559" y="401314"/>
                      <a:pt x="3069231" y="453850"/>
                    </a:cubicBezTo>
                    <a:lnTo>
                      <a:pt x="3276993" y="657217"/>
                    </a:lnTo>
                    <a:cubicBezTo>
                      <a:pt x="3303829" y="683485"/>
                      <a:pt x="3317477" y="718144"/>
                      <a:pt x="3317849" y="752945"/>
                    </a:cubicBezTo>
                    <a:cubicBezTo>
                      <a:pt x="3318221" y="787746"/>
                      <a:pt x="3305317" y="822689"/>
                      <a:pt x="3279048" y="849525"/>
                    </a:cubicBezTo>
                    <a:lnTo>
                      <a:pt x="2989791" y="1145034"/>
                    </a:lnTo>
                    <a:lnTo>
                      <a:pt x="3044606" y="1218336"/>
                    </a:lnTo>
                    <a:cubicBezTo>
                      <a:pt x="3118078" y="1327089"/>
                      <a:pt x="3176264" y="1447017"/>
                      <a:pt x="3216083" y="1575038"/>
                    </a:cubicBezTo>
                    <a:lnTo>
                      <a:pt x="3237090" y="1656736"/>
                    </a:lnTo>
                    <a:lnTo>
                      <a:pt x="3654834" y="1656736"/>
                    </a:lnTo>
                    <a:cubicBezTo>
                      <a:pt x="3729939" y="1656736"/>
                      <a:pt x="3790824" y="1717621"/>
                      <a:pt x="3790824" y="179272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6" name="椭圆 16"/>
              <p:cNvSpPr/>
              <p:nvPr/>
            </p:nvSpPr>
            <p:spPr>
              <a:xfrm rot="20817785">
                <a:off x="6355323" y="2937352"/>
                <a:ext cx="380022" cy="3800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389095" y="1947956"/>
              <a:ext cx="3369853" cy="3223828"/>
              <a:chOff x="7289400" y="1806986"/>
              <a:chExt cx="3369853" cy="3223828"/>
            </a:xfrm>
            <a:solidFill>
              <a:srgbClr val="6A6A6A"/>
            </a:solidFill>
          </p:grpSpPr>
          <p:sp>
            <p:nvSpPr>
              <p:cNvPr id="13" name="任意多边形 12"/>
              <p:cNvSpPr/>
              <p:nvPr/>
            </p:nvSpPr>
            <p:spPr>
              <a:xfrm rot="16200000">
                <a:off x="7362413" y="1733973"/>
                <a:ext cx="3223828" cy="3369853"/>
              </a:xfrm>
              <a:custGeom>
                <a:avLst/>
                <a:gdLst>
                  <a:gd name="" fmla="*/ 2850411 w 3790824"/>
                  <a:gd name="" fmla="*/ 1980294 h 3962533"/>
                  <a:gd name="" fmla="*/ 1914544 w 3790824"/>
                  <a:gd name="" fmla="*/ 1044427 h 3962533"/>
                  <a:gd name="" fmla="*/ 978677 w 3790824"/>
                  <a:gd name="" fmla="*/ 1980294 h 3962533"/>
                  <a:gd name="" fmla="*/ 1914544 w 3790824"/>
                  <a:gd name="" fmla="*/ 2916161 h 3962533"/>
                  <a:gd name="" fmla="*/ 2850411 w 3790824"/>
                  <a:gd name="" fmla="*/ 1980294 h 3962533"/>
                  <a:gd name="" fmla="*/ 3790824 w 3790824"/>
                  <a:gd name="" fmla="*/ 1792726 h 3962533"/>
                  <a:gd name="" fmla="*/ 3790824 w 3790824"/>
                  <a:gd name="" fmla="*/ 2083454 h 3962533"/>
                  <a:gd name="" fmla="*/ 3654834 w 3790824"/>
                  <a:gd name="" fmla="*/ 2219444 h 3962533"/>
                  <a:gd name="" fmla="*/ 3255083 w 3790824"/>
                  <a:gd name="" fmla="*/ 2219444 h 3962533"/>
                  <a:gd name="" fmla="*/ 3249665 w 3790824"/>
                  <a:gd name="" fmla="*/ 2254949 h 3962533"/>
                  <a:gd name="" fmla="*/ 2966153 w 3790824"/>
                  <a:gd name="" fmla="*/ 2847168 h 3962533"/>
                  <a:gd name="" fmla="*/ 2938885 w 3790824"/>
                  <a:gd name="" fmla="*/ 2877170 h 3962533"/>
                  <a:gd name="" fmla="*/ 3224970 w 3790824"/>
                  <a:gd name="" fmla="*/ 3266562 h 3962533"/>
                  <a:gd name="" fmla="*/ 3249805 w 3790824"/>
                  <a:gd name="" fmla="*/ 3367637 h 3962533"/>
                  <a:gd name="" fmla="*/ 3195895 w 3790824"/>
                  <a:gd name="" fmla="*/ 3456670 h 3962533"/>
                  <a:gd name="" fmla="*/ 2961603 w 3790824"/>
                  <a:gd name="" fmla="*/ 3628803 h 3962533"/>
                  <a:gd name="" fmla="*/ 2771495 w 3790824"/>
                  <a:gd name="" fmla="*/ 3599728 h 3962533"/>
                  <a:gd name="" fmla="*/ 2488779 w 3790824"/>
                  <a:gd name="" fmla="*/ 3214923 h 3962533"/>
                  <a:gd name="" fmla="*/ 2445010 w 3790824"/>
                  <a:gd name="" fmla="*/ 3236007 h 3962533"/>
                  <a:gd name="" fmla="*/ 2053883 w 3790824"/>
                  <a:gd name="" fmla="*/ 3336067 h 3962533"/>
                  <a:gd name="" fmla="*/ 2037562 w 3790824"/>
                  <a:gd name="" fmla="*/ 3336891 h 3962533"/>
                  <a:gd name="" fmla="*/ 2037562 w 3790824"/>
                  <a:gd name="" fmla="*/ 3826543 h 3962533"/>
                  <a:gd name="" fmla="*/ 1901572 w 3790824"/>
                  <a:gd name="" fmla="*/ 3962533 h 3962533"/>
                  <a:gd name="" fmla="*/ 1610844 w 3790824"/>
                  <a:gd name="" fmla="*/ 3962533 h 3962533"/>
                  <a:gd name="" fmla="*/ 1474854 w 3790824"/>
                  <a:gd name="" fmla="*/ 3826543 h 3962533"/>
                  <a:gd name="" fmla="*/ 1474854 w 3790824"/>
                  <a:gd name="" fmla="*/ 3269232 h 3962533"/>
                  <a:gd name="" fmla="*/ 1384078 w 3790824"/>
                  <a:gd name="" fmla="*/ 3236007 h 3962533"/>
                  <a:gd name="" fmla="*/ 1047671 w 3790824"/>
                  <a:gd name="" fmla="*/ 3031904 h 3962533"/>
                  <a:gd name="" fmla="*/ 997214 w 3790824"/>
                  <a:gd name="" fmla="*/ 2986046 h 3962533"/>
                  <a:gd name="" fmla="*/ 710082 w 3790824"/>
                  <a:gd name="" fmla="*/ 3250899 h 3962533"/>
                  <a:gd name="" fmla="*/ 517920 w 3790824"/>
                  <a:gd name="" fmla="*/ 3243143 h 3962533"/>
                  <a:gd name="" fmla="*/ 320802 w 3790824"/>
                  <a:gd name="" fmla="*/ 3029444 h 3962533"/>
                  <a:gd name="" fmla="*/ 328558 w 3790824"/>
                  <a:gd name="" fmla="*/ 2837282 h 3962533"/>
                  <a:gd name="" fmla="*/ 666127 w 3790824"/>
                  <a:gd name="" fmla="*/ 2525905 h 3962533"/>
                  <a:gd name="" fmla="*/ 658832 w 3790824"/>
                  <a:gd name="" fmla="*/ 2510762 h 3962533"/>
                  <a:gd name="" fmla="*/ 579423 w 3790824"/>
                  <a:gd name="" fmla="*/ 2254949 h 3962533"/>
                  <a:gd name="" fmla="*/ 574005 w 3790824"/>
                  <a:gd name="" fmla="*/ 2219445 h 3962533"/>
                  <a:gd name="" fmla="*/ 135990 w 3790824"/>
                  <a:gd name="" fmla="*/ 2219445 h 3962533"/>
                  <a:gd name="" fmla="*/ 0 w 3790824"/>
                  <a:gd name="" fmla="*/ 2083455 h 3962533"/>
                  <a:gd name="" fmla="*/ 0 w 3790824"/>
                  <a:gd name="" fmla="*/ 1792727 h 3962533"/>
                  <a:gd name="" fmla="*/ 135990 w 3790824"/>
                  <a:gd name="" fmla="*/ 1656737 h 3962533"/>
                  <a:gd name="" fmla="*/ 591998 w 3790824"/>
                  <a:gd name="" fmla="*/ 1656737 h 3962533"/>
                  <a:gd name="" fmla="*/ 613005 w 3790824"/>
                  <a:gd name="" fmla="*/ 1575038 h 3962533"/>
                  <a:gd name="" fmla="*/ 784482 w 3790824"/>
                  <a:gd name="" fmla="*/ 1218336 h 3962533"/>
                  <a:gd name="" fmla="*/ 848257 w 3790824"/>
                  <a:gd name="" fmla="*/ 1133051 h 3962533"/>
                  <a:gd name="" fmla="*/ 538492 w 3790824"/>
                  <a:gd name="" fmla="*/ 735456 h 3962533"/>
                  <a:gd name="" fmla="*/ 562189 w 3790824"/>
                  <a:gd name="" fmla="*/ 544603 h 3962533"/>
                  <a:gd name="" fmla="*/ 791529 w 3790824"/>
                  <a:gd name="" fmla="*/ 365924 h 3962533"/>
                  <a:gd name="" fmla="*/ 982383 w 3790824"/>
                  <a:gd name="" fmla="*/ 389621 h 3962533"/>
                  <a:gd name="" fmla="*/ 1281754 w 3790824"/>
                  <a:gd name="" fmla="*/ 773875 h 3962533"/>
                  <a:gd name="" fmla="*/ 1384078 w 3790824"/>
                  <a:gd name="" fmla="*/ 724584 h 3962533"/>
                  <a:gd name="" fmla="*/ 1474853 w 3790824"/>
                  <a:gd name="" fmla="*/ 691359 h 3962533"/>
                  <a:gd name="" fmla="*/ 1474853 w 3790824"/>
                  <a:gd name="" fmla="*/ 135990 h 3962533"/>
                  <a:gd name="" fmla="*/ 1610843 w 3790824"/>
                  <a:gd name="" fmla="*/ 0 h 3962533"/>
                  <a:gd name="" fmla="*/ 1901571 w 3790824"/>
                  <a:gd name="" fmla="*/ 0 h 3962533"/>
                  <a:gd name="" fmla="*/ 2037561 w 3790824"/>
                  <a:gd name="" fmla="*/ 135990 h 3962533"/>
                  <a:gd name="" fmla="*/ 2037561 w 3790824"/>
                  <a:gd name="" fmla="*/ 623699 h 3962533"/>
                  <a:gd name="" fmla="*/ 2053883 w 3790824"/>
                  <a:gd name="" fmla="*/ 624523 h 3962533"/>
                  <a:gd name="" fmla="*/ 2445010 w 3790824"/>
                  <a:gd name="" fmla="*/ 724584 h 3962533"/>
                  <a:gd name="" fmla="*/ 2559802 w 3790824"/>
                  <a:gd name="" fmla="*/ 779881 h 3962533"/>
                  <a:gd name="" fmla="*/ 2876923 w 3790824"/>
                  <a:gd name="" fmla="*/ 455906 h 3962533"/>
                  <a:gd name="" fmla="*/ 3069231 w 3790824"/>
                  <a:gd name="" fmla="*/ 453850 h 3962533"/>
                  <a:gd name="" fmla="*/ 3276993 w 3790824"/>
                  <a:gd name="" fmla="*/ 657217 h 3962533"/>
                  <a:gd name="" fmla="*/ 3317849 w 3790824"/>
                  <a:gd name="" fmla="*/ 752945 h 3962533"/>
                  <a:gd name="" fmla="*/ 3279048 w 3790824"/>
                  <a:gd name="" fmla="*/ 849525 h 3962533"/>
                  <a:gd name="" fmla="*/ 2989791 w 3790824"/>
                  <a:gd name="" fmla="*/ 1145034 h 3962533"/>
                  <a:gd name="" fmla="*/ 3044606 w 3790824"/>
                  <a:gd name="" fmla="*/ 1218336 h 3962533"/>
                  <a:gd name="" fmla="*/ 3216083 w 3790824"/>
                  <a:gd name="" fmla="*/ 1575038 h 3962533"/>
                  <a:gd name="" fmla="*/ 3237090 w 3790824"/>
                  <a:gd name="" fmla="*/ 1656736 h 3962533"/>
                  <a:gd name="" fmla="*/ 3654834 w 3790824"/>
                  <a:gd name="" fmla="*/ 1656736 h 3962533"/>
                  <a:gd name="" fmla="*/ 3790824 w 3790824"/>
                  <a:gd name="" fmla="*/ 1792726 h 3962533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" t="" r="" b=""/>
                <a:pathLst>
                  <a:path w="3790824" h="3962533">
                    <a:moveTo>
                      <a:pt x="2850411" y="1980294"/>
                    </a:moveTo>
                    <a:cubicBezTo>
                      <a:pt x="2850411" y="1463429"/>
                      <a:pt x="2431409" y="1044427"/>
                      <a:pt x="1914544" y="1044427"/>
                    </a:cubicBezTo>
                    <a:cubicBezTo>
                      <a:pt x="1397679" y="1044427"/>
                      <a:pt x="978677" y="1463429"/>
                      <a:pt x="978677" y="1980294"/>
                    </a:cubicBezTo>
                    <a:cubicBezTo>
                      <a:pt x="978677" y="2497159"/>
                      <a:pt x="1397679" y="2916161"/>
                      <a:pt x="1914544" y="2916161"/>
                    </a:cubicBezTo>
                    <a:cubicBezTo>
                      <a:pt x="2431409" y="2916161"/>
                      <a:pt x="2850411" y="2497159"/>
                      <a:pt x="2850411" y="1980294"/>
                    </a:cubicBezTo>
                    <a:close/>
                    <a:moveTo>
                      <a:pt x="3790824" y="1792726"/>
                    </a:moveTo>
                    <a:lnTo>
                      <a:pt x="3790824" y="2083454"/>
                    </a:lnTo>
                    <a:cubicBezTo>
                      <a:pt x="3790824" y="2158559"/>
                      <a:pt x="3729939" y="2219444"/>
                      <a:pt x="3654834" y="2219444"/>
                    </a:cubicBezTo>
                    <a:lnTo>
                      <a:pt x="3255083" y="2219444"/>
                    </a:lnTo>
                    <a:lnTo>
                      <a:pt x="3249665" y="2254949"/>
                    </a:lnTo>
                    <a:cubicBezTo>
                      <a:pt x="3204280" y="2476737"/>
                      <a:pt x="3105019" y="2678901"/>
                      <a:pt x="2966153" y="2847168"/>
                    </a:cubicBezTo>
                    <a:lnTo>
                      <a:pt x="2938885" y="2877170"/>
                    </a:lnTo>
                    <a:lnTo>
                      <a:pt x="3224970" y="3266562"/>
                    </a:lnTo>
                    <a:cubicBezTo>
                      <a:pt x="3247204" y="3296825"/>
                      <a:pt x="3255067" y="3333235"/>
                      <a:pt x="3249805" y="3367637"/>
                    </a:cubicBezTo>
                    <a:cubicBezTo>
                      <a:pt x="3244544" y="3402040"/>
                      <a:pt x="3226158" y="3434436"/>
                      <a:pt x="3195895" y="3456670"/>
                    </a:cubicBezTo>
                    <a:lnTo>
                      <a:pt x="2961603" y="3628803"/>
                    </a:lnTo>
                    <a:cubicBezTo>
                      <a:pt x="2901078" y="3673271"/>
                      <a:pt x="2815963" y="3660254"/>
                      <a:pt x="2771495" y="3599728"/>
                    </a:cubicBezTo>
                    <a:lnTo>
                      <a:pt x="2488779" y="3214923"/>
                    </a:lnTo>
                    <a:lnTo>
                      <a:pt x="2445010" y="3236007"/>
                    </a:lnTo>
                    <a:cubicBezTo>
                      <a:pt x="2322727" y="3287728"/>
                      <a:pt x="2191324" y="3322109"/>
                      <a:pt x="2053883" y="3336067"/>
                    </a:cubicBezTo>
                    <a:lnTo>
                      <a:pt x="2037562" y="3336891"/>
                    </a:lnTo>
                    <a:lnTo>
                      <a:pt x="2037562" y="3826543"/>
                    </a:lnTo>
                    <a:cubicBezTo>
                      <a:pt x="2037562" y="3901648"/>
                      <a:pt x="1976677" y="3962533"/>
                      <a:pt x="1901572" y="3962533"/>
                    </a:cubicBezTo>
                    <a:lnTo>
                      <a:pt x="1610844" y="3962533"/>
                    </a:lnTo>
                    <a:cubicBezTo>
                      <a:pt x="1535739" y="3962533"/>
                      <a:pt x="1474854" y="3901648"/>
                      <a:pt x="1474854" y="3826543"/>
                    </a:cubicBezTo>
                    <a:lnTo>
                      <a:pt x="1474854" y="3269232"/>
                    </a:lnTo>
                    <a:lnTo>
                      <a:pt x="1384078" y="3236007"/>
                    </a:lnTo>
                    <a:cubicBezTo>
                      <a:pt x="1261794" y="3184286"/>
                      <a:pt x="1148631" y="3115224"/>
                      <a:pt x="1047671" y="3031904"/>
                    </a:cubicBezTo>
                    <a:lnTo>
                      <a:pt x="997214" y="2986046"/>
                    </a:lnTo>
                    <a:lnTo>
                      <a:pt x="710082" y="3250899"/>
                    </a:lnTo>
                    <a:cubicBezTo>
                      <a:pt x="654876" y="3301821"/>
                      <a:pt x="568842" y="3298349"/>
                      <a:pt x="517920" y="3243143"/>
                    </a:cubicBezTo>
                    <a:lnTo>
                      <a:pt x="320802" y="3029444"/>
                    </a:lnTo>
                    <a:cubicBezTo>
                      <a:pt x="269879" y="2974238"/>
                      <a:pt x="273352" y="2888204"/>
                      <a:pt x="328558" y="2837282"/>
                    </a:cubicBezTo>
                    <a:lnTo>
                      <a:pt x="666127" y="2525905"/>
                    </a:lnTo>
                    <a:lnTo>
                      <a:pt x="658832" y="2510762"/>
                    </a:lnTo>
                    <a:cubicBezTo>
                      <a:pt x="624351" y="2429240"/>
                      <a:pt x="597577" y="2343664"/>
                      <a:pt x="579423" y="2254949"/>
                    </a:cubicBezTo>
                    <a:lnTo>
                      <a:pt x="574005" y="2219445"/>
                    </a:lnTo>
                    <a:lnTo>
                      <a:pt x="135990" y="2219445"/>
                    </a:lnTo>
                    <a:cubicBezTo>
                      <a:pt x="60885" y="2219445"/>
                      <a:pt x="0" y="2158560"/>
                      <a:pt x="0" y="2083455"/>
                    </a:cubicBezTo>
                    <a:lnTo>
                      <a:pt x="0" y="1792727"/>
                    </a:lnTo>
                    <a:cubicBezTo>
                      <a:pt x="0" y="1717622"/>
                      <a:pt x="60885" y="1656737"/>
                      <a:pt x="135990" y="1656737"/>
                    </a:cubicBezTo>
                    <a:lnTo>
                      <a:pt x="591998" y="1656737"/>
                    </a:lnTo>
                    <a:lnTo>
                      <a:pt x="613005" y="1575038"/>
                    </a:lnTo>
                    <a:cubicBezTo>
                      <a:pt x="652823" y="1447017"/>
                      <a:pt x="711010" y="1327089"/>
                      <a:pt x="784482" y="1218336"/>
                    </a:cubicBezTo>
                    <a:lnTo>
                      <a:pt x="848257" y="1133051"/>
                    </a:lnTo>
                    <a:lnTo>
                      <a:pt x="538492" y="735456"/>
                    </a:lnTo>
                    <a:cubicBezTo>
                      <a:pt x="492333" y="676210"/>
                      <a:pt x="502943" y="590761"/>
                      <a:pt x="562189" y="544603"/>
                    </a:cubicBezTo>
                    <a:lnTo>
                      <a:pt x="791529" y="365924"/>
                    </a:lnTo>
                    <a:cubicBezTo>
                      <a:pt x="850776" y="319765"/>
                      <a:pt x="936224" y="330375"/>
                      <a:pt x="982383" y="389621"/>
                    </a:cubicBezTo>
                    <a:lnTo>
                      <a:pt x="1281754" y="773875"/>
                    </a:lnTo>
                    <a:lnTo>
                      <a:pt x="1384078" y="724584"/>
                    </a:lnTo>
                    <a:lnTo>
                      <a:pt x="1474853" y="691359"/>
                    </a:lnTo>
                    <a:lnTo>
                      <a:pt x="1474853" y="135990"/>
                    </a:lnTo>
                    <a:cubicBezTo>
                      <a:pt x="1474853" y="60885"/>
                      <a:pt x="1535738" y="0"/>
                      <a:pt x="1610843" y="0"/>
                    </a:cubicBezTo>
                    <a:lnTo>
                      <a:pt x="1901571" y="0"/>
                    </a:lnTo>
                    <a:cubicBezTo>
                      <a:pt x="1976676" y="0"/>
                      <a:pt x="2037561" y="60885"/>
                      <a:pt x="2037561" y="135990"/>
                    </a:cubicBezTo>
                    <a:lnTo>
                      <a:pt x="2037561" y="623699"/>
                    </a:lnTo>
                    <a:lnTo>
                      <a:pt x="2053883" y="624523"/>
                    </a:lnTo>
                    <a:cubicBezTo>
                      <a:pt x="2191324" y="638481"/>
                      <a:pt x="2322727" y="672862"/>
                      <a:pt x="2445010" y="724584"/>
                    </a:cubicBezTo>
                    <a:lnTo>
                      <a:pt x="2559802" y="779881"/>
                    </a:lnTo>
                    <a:lnTo>
                      <a:pt x="2876923" y="455906"/>
                    </a:lnTo>
                    <a:cubicBezTo>
                      <a:pt x="2929460" y="402234"/>
                      <a:pt x="3015559" y="401314"/>
                      <a:pt x="3069231" y="453850"/>
                    </a:cubicBezTo>
                    <a:lnTo>
                      <a:pt x="3276993" y="657217"/>
                    </a:lnTo>
                    <a:cubicBezTo>
                      <a:pt x="3303829" y="683485"/>
                      <a:pt x="3317477" y="718144"/>
                      <a:pt x="3317849" y="752945"/>
                    </a:cubicBezTo>
                    <a:cubicBezTo>
                      <a:pt x="3318221" y="787746"/>
                      <a:pt x="3305317" y="822689"/>
                      <a:pt x="3279048" y="849525"/>
                    </a:cubicBezTo>
                    <a:lnTo>
                      <a:pt x="2989791" y="1145034"/>
                    </a:lnTo>
                    <a:lnTo>
                      <a:pt x="3044606" y="1218336"/>
                    </a:lnTo>
                    <a:cubicBezTo>
                      <a:pt x="3118078" y="1327089"/>
                      <a:pt x="3176264" y="1447017"/>
                      <a:pt x="3216083" y="1575038"/>
                    </a:cubicBezTo>
                    <a:lnTo>
                      <a:pt x="3237090" y="1656736"/>
                    </a:lnTo>
                    <a:lnTo>
                      <a:pt x="3654834" y="1656736"/>
                    </a:lnTo>
                    <a:cubicBezTo>
                      <a:pt x="3729939" y="1656736"/>
                      <a:pt x="3790824" y="1717621"/>
                      <a:pt x="3790824" y="1792726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4" name="椭圆 16"/>
              <p:cNvSpPr/>
              <p:nvPr/>
            </p:nvSpPr>
            <p:spPr>
              <a:xfrm rot="20817785">
                <a:off x="8634198" y="3060564"/>
                <a:ext cx="680258" cy="680262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" name="组合 18"/>
            <p:cNvGrpSpPr/>
            <p:nvPr/>
          </p:nvGrpSpPr>
          <p:grpSpPr>
            <a:xfrm rot="581770">
              <a:off x="6620213" y="4100011"/>
              <a:ext cx="1021671" cy="977398"/>
              <a:chOff x="624606" y="259596"/>
              <a:chExt cx="1927721" cy="1844187"/>
            </a:xfrm>
            <a:solidFill>
              <a:srgbClr val="1C8EE4"/>
            </a:solidFill>
          </p:grpSpPr>
          <p:sp>
            <p:nvSpPr>
              <p:cNvPr id="11" name="任意多边形 19"/>
              <p:cNvSpPr/>
              <p:nvPr/>
            </p:nvSpPr>
            <p:spPr>
              <a:xfrm rot="16200000">
                <a:off x="666373" y="217829"/>
                <a:ext cx="1844187" cy="1927721"/>
              </a:xfrm>
              <a:custGeom>
                <a:avLst/>
                <a:gdLst>
                  <a:gd name="" fmla="*/ 2850411 w 3790824"/>
                  <a:gd name="" fmla="*/ 1980294 h 3962533"/>
                  <a:gd name="" fmla="*/ 1914544 w 3790824"/>
                  <a:gd name="" fmla="*/ 1044427 h 3962533"/>
                  <a:gd name="" fmla="*/ 978677 w 3790824"/>
                  <a:gd name="" fmla="*/ 1980294 h 3962533"/>
                  <a:gd name="" fmla="*/ 1914544 w 3790824"/>
                  <a:gd name="" fmla="*/ 2916161 h 3962533"/>
                  <a:gd name="" fmla="*/ 2850411 w 3790824"/>
                  <a:gd name="" fmla="*/ 1980294 h 3962533"/>
                  <a:gd name="" fmla="*/ 3790824 w 3790824"/>
                  <a:gd name="" fmla="*/ 1792726 h 3962533"/>
                  <a:gd name="" fmla="*/ 3790824 w 3790824"/>
                  <a:gd name="" fmla="*/ 2083454 h 3962533"/>
                  <a:gd name="" fmla="*/ 3654834 w 3790824"/>
                  <a:gd name="" fmla="*/ 2219444 h 3962533"/>
                  <a:gd name="" fmla="*/ 3255083 w 3790824"/>
                  <a:gd name="" fmla="*/ 2219444 h 3962533"/>
                  <a:gd name="" fmla="*/ 3249665 w 3790824"/>
                  <a:gd name="" fmla="*/ 2254949 h 3962533"/>
                  <a:gd name="" fmla="*/ 2966153 w 3790824"/>
                  <a:gd name="" fmla="*/ 2847168 h 3962533"/>
                  <a:gd name="" fmla="*/ 2938885 w 3790824"/>
                  <a:gd name="" fmla="*/ 2877170 h 3962533"/>
                  <a:gd name="" fmla="*/ 3224970 w 3790824"/>
                  <a:gd name="" fmla="*/ 3266562 h 3962533"/>
                  <a:gd name="" fmla="*/ 3249805 w 3790824"/>
                  <a:gd name="" fmla="*/ 3367637 h 3962533"/>
                  <a:gd name="" fmla="*/ 3195895 w 3790824"/>
                  <a:gd name="" fmla="*/ 3456670 h 3962533"/>
                  <a:gd name="" fmla="*/ 2961603 w 3790824"/>
                  <a:gd name="" fmla="*/ 3628803 h 3962533"/>
                  <a:gd name="" fmla="*/ 2771495 w 3790824"/>
                  <a:gd name="" fmla="*/ 3599728 h 3962533"/>
                  <a:gd name="" fmla="*/ 2488779 w 3790824"/>
                  <a:gd name="" fmla="*/ 3214923 h 3962533"/>
                  <a:gd name="" fmla="*/ 2445010 w 3790824"/>
                  <a:gd name="" fmla="*/ 3236007 h 3962533"/>
                  <a:gd name="" fmla="*/ 2053883 w 3790824"/>
                  <a:gd name="" fmla="*/ 3336067 h 3962533"/>
                  <a:gd name="" fmla="*/ 2037562 w 3790824"/>
                  <a:gd name="" fmla="*/ 3336891 h 3962533"/>
                  <a:gd name="" fmla="*/ 2037562 w 3790824"/>
                  <a:gd name="" fmla="*/ 3826543 h 3962533"/>
                  <a:gd name="" fmla="*/ 1901572 w 3790824"/>
                  <a:gd name="" fmla="*/ 3962533 h 3962533"/>
                  <a:gd name="" fmla="*/ 1610844 w 3790824"/>
                  <a:gd name="" fmla="*/ 3962533 h 3962533"/>
                  <a:gd name="" fmla="*/ 1474854 w 3790824"/>
                  <a:gd name="" fmla="*/ 3826543 h 3962533"/>
                  <a:gd name="" fmla="*/ 1474854 w 3790824"/>
                  <a:gd name="" fmla="*/ 3269232 h 3962533"/>
                  <a:gd name="" fmla="*/ 1384078 w 3790824"/>
                  <a:gd name="" fmla="*/ 3236007 h 3962533"/>
                  <a:gd name="" fmla="*/ 1047671 w 3790824"/>
                  <a:gd name="" fmla="*/ 3031904 h 3962533"/>
                  <a:gd name="" fmla="*/ 997214 w 3790824"/>
                  <a:gd name="" fmla="*/ 2986046 h 3962533"/>
                  <a:gd name="" fmla="*/ 710082 w 3790824"/>
                  <a:gd name="" fmla="*/ 3250899 h 3962533"/>
                  <a:gd name="" fmla="*/ 517920 w 3790824"/>
                  <a:gd name="" fmla="*/ 3243143 h 3962533"/>
                  <a:gd name="" fmla="*/ 320802 w 3790824"/>
                  <a:gd name="" fmla="*/ 3029444 h 3962533"/>
                  <a:gd name="" fmla="*/ 328558 w 3790824"/>
                  <a:gd name="" fmla="*/ 2837282 h 3962533"/>
                  <a:gd name="" fmla="*/ 666127 w 3790824"/>
                  <a:gd name="" fmla="*/ 2525905 h 3962533"/>
                  <a:gd name="" fmla="*/ 658832 w 3790824"/>
                  <a:gd name="" fmla="*/ 2510762 h 3962533"/>
                  <a:gd name="" fmla="*/ 579423 w 3790824"/>
                  <a:gd name="" fmla="*/ 2254949 h 3962533"/>
                  <a:gd name="" fmla="*/ 574005 w 3790824"/>
                  <a:gd name="" fmla="*/ 2219445 h 3962533"/>
                  <a:gd name="" fmla="*/ 135990 w 3790824"/>
                  <a:gd name="" fmla="*/ 2219445 h 3962533"/>
                  <a:gd name="" fmla="*/ 0 w 3790824"/>
                  <a:gd name="" fmla="*/ 2083455 h 3962533"/>
                  <a:gd name="" fmla="*/ 0 w 3790824"/>
                  <a:gd name="" fmla="*/ 1792727 h 3962533"/>
                  <a:gd name="" fmla="*/ 135990 w 3790824"/>
                  <a:gd name="" fmla="*/ 1656737 h 3962533"/>
                  <a:gd name="" fmla="*/ 591998 w 3790824"/>
                  <a:gd name="" fmla="*/ 1656737 h 3962533"/>
                  <a:gd name="" fmla="*/ 613005 w 3790824"/>
                  <a:gd name="" fmla="*/ 1575038 h 3962533"/>
                  <a:gd name="" fmla="*/ 784482 w 3790824"/>
                  <a:gd name="" fmla="*/ 1218336 h 3962533"/>
                  <a:gd name="" fmla="*/ 848257 w 3790824"/>
                  <a:gd name="" fmla="*/ 1133051 h 3962533"/>
                  <a:gd name="" fmla="*/ 538492 w 3790824"/>
                  <a:gd name="" fmla="*/ 735456 h 3962533"/>
                  <a:gd name="" fmla="*/ 562189 w 3790824"/>
                  <a:gd name="" fmla="*/ 544603 h 3962533"/>
                  <a:gd name="" fmla="*/ 791529 w 3790824"/>
                  <a:gd name="" fmla="*/ 365924 h 3962533"/>
                  <a:gd name="" fmla="*/ 982383 w 3790824"/>
                  <a:gd name="" fmla="*/ 389621 h 3962533"/>
                  <a:gd name="" fmla="*/ 1281754 w 3790824"/>
                  <a:gd name="" fmla="*/ 773875 h 3962533"/>
                  <a:gd name="" fmla="*/ 1384078 w 3790824"/>
                  <a:gd name="" fmla="*/ 724584 h 3962533"/>
                  <a:gd name="" fmla="*/ 1474853 w 3790824"/>
                  <a:gd name="" fmla="*/ 691359 h 3962533"/>
                  <a:gd name="" fmla="*/ 1474853 w 3790824"/>
                  <a:gd name="" fmla="*/ 135990 h 3962533"/>
                  <a:gd name="" fmla="*/ 1610843 w 3790824"/>
                  <a:gd name="" fmla="*/ 0 h 3962533"/>
                  <a:gd name="" fmla="*/ 1901571 w 3790824"/>
                  <a:gd name="" fmla="*/ 0 h 3962533"/>
                  <a:gd name="" fmla="*/ 2037561 w 3790824"/>
                  <a:gd name="" fmla="*/ 135990 h 3962533"/>
                  <a:gd name="" fmla="*/ 2037561 w 3790824"/>
                  <a:gd name="" fmla="*/ 623699 h 3962533"/>
                  <a:gd name="" fmla="*/ 2053883 w 3790824"/>
                  <a:gd name="" fmla="*/ 624523 h 3962533"/>
                  <a:gd name="" fmla="*/ 2445010 w 3790824"/>
                  <a:gd name="" fmla="*/ 724584 h 3962533"/>
                  <a:gd name="" fmla="*/ 2559802 w 3790824"/>
                  <a:gd name="" fmla="*/ 779881 h 3962533"/>
                  <a:gd name="" fmla="*/ 2876923 w 3790824"/>
                  <a:gd name="" fmla="*/ 455906 h 3962533"/>
                  <a:gd name="" fmla="*/ 3069231 w 3790824"/>
                  <a:gd name="" fmla="*/ 453850 h 3962533"/>
                  <a:gd name="" fmla="*/ 3276993 w 3790824"/>
                  <a:gd name="" fmla="*/ 657217 h 3962533"/>
                  <a:gd name="" fmla="*/ 3317849 w 3790824"/>
                  <a:gd name="" fmla="*/ 752945 h 3962533"/>
                  <a:gd name="" fmla="*/ 3279048 w 3790824"/>
                  <a:gd name="" fmla="*/ 849525 h 3962533"/>
                  <a:gd name="" fmla="*/ 2989791 w 3790824"/>
                  <a:gd name="" fmla="*/ 1145034 h 3962533"/>
                  <a:gd name="" fmla="*/ 3044606 w 3790824"/>
                  <a:gd name="" fmla="*/ 1218336 h 3962533"/>
                  <a:gd name="" fmla="*/ 3216083 w 3790824"/>
                  <a:gd name="" fmla="*/ 1575038 h 3962533"/>
                  <a:gd name="" fmla="*/ 3237090 w 3790824"/>
                  <a:gd name="" fmla="*/ 1656736 h 3962533"/>
                  <a:gd name="" fmla="*/ 3654834 w 3790824"/>
                  <a:gd name="" fmla="*/ 1656736 h 3962533"/>
                  <a:gd name="" fmla="*/ 3790824 w 3790824"/>
                  <a:gd name="" fmla="*/ 1792726 h 3962533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" t="" r="" b=""/>
                <a:pathLst>
                  <a:path w="3790824" h="3962533">
                    <a:moveTo>
                      <a:pt x="2850411" y="1980294"/>
                    </a:moveTo>
                    <a:cubicBezTo>
                      <a:pt x="2850411" y="1463429"/>
                      <a:pt x="2431409" y="1044427"/>
                      <a:pt x="1914544" y="1044427"/>
                    </a:cubicBezTo>
                    <a:cubicBezTo>
                      <a:pt x="1397679" y="1044427"/>
                      <a:pt x="978677" y="1463429"/>
                      <a:pt x="978677" y="1980294"/>
                    </a:cubicBezTo>
                    <a:cubicBezTo>
                      <a:pt x="978677" y="2497159"/>
                      <a:pt x="1397679" y="2916161"/>
                      <a:pt x="1914544" y="2916161"/>
                    </a:cubicBezTo>
                    <a:cubicBezTo>
                      <a:pt x="2431409" y="2916161"/>
                      <a:pt x="2850411" y="2497159"/>
                      <a:pt x="2850411" y="1980294"/>
                    </a:cubicBezTo>
                    <a:close/>
                    <a:moveTo>
                      <a:pt x="3790824" y="1792726"/>
                    </a:moveTo>
                    <a:lnTo>
                      <a:pt x="3790824" y="2083454"/>
                    </a:lnTo>
                    <a:cubicBezTo>
                      <a:pt x="3790824" y="2158559"/>
                      <a:pt x="3729939" y="2219444"/>
                      <a:pt x="3654834" y="2219444"/>
                    </a:cubicBezTo>
                    <a:lnTo>
                      <a:pt x="3255083" y="2219444"/>
                    </a:lnTo>
                    <a:lnTo>
                      <a:pt x="3249665" y="2254949"/>
                    </a:lnTo>
                    <a:cubicBezTo>
                      <a:pt x="3204280" y="2476737"/>
                      <a:pt x="3105019" y="2678901"/>
                      <a:pt x="2966153" y="2847168"/>
                    </a:cubicBezTo>
                    <a:lnTo>
                      <a:pt x="2938885" y="2877170"/>
                    </a:lnTo>
                    <a:lnTo>
                      <a:pt x="3224970" y="3266562"/>
                    </a:lnTo>
                    <a:cubicBezTo>
                      <a:pt x="3247204" y="3296825"/>
                      <a:pt x="3255067" y="3333235"/>
                      <a:pt x="3249805" y="3367637"/>
                    </a:cubicBezTo>
                    <a:cubicBezTo>
                      <a:pt x="3244544" y="3402040"/>
                      <a:pt x="3226158" y="3434436"/>
                      <a:pt x="3195895" y="3456670"/>
                    </a:cubicBezTo>
                    <a:lnTo>
                      <a:pt x="2961603" y="3628803"/>
                    </a:lnTo>
                    <a:cubicBezTo>
                      <a:pt x="2901078" y="3673271"/>
                      <a:pt x="2815963" y="3660254"/>
                      <a:pt x="2771495" y="3599728"/>
                    </a:cubicBezTo>
                    <a:lnTo>
                      <a:pt x="2488779" y="3214923"/>
                    </a:lnTo>
                    <a:lnTo>
                      <a:pt x="2445010" y="3236007"/>
                    </a:lnTo>
                    <a:cubicBezTo>
                      <a:pt x="2322727" y="3287728"/>
                      <a:pt x="2191324" y="3322109"/>
                      <a:pt x="2053883" y="3336067"/>
                    </a:cubicBezTo>
                    <a:lnTo>
                      <a:pt x="2037562" y="3336891"/>
                    </a:lnTo>
                    <a:lnTo>
                      <a:pt x="2037562" y="3826543"/>
                    </a:lnTo>
                    <a:cubicBezTo>
                      <a:pt x="2037562" y="3901648"/>
                      <a:pt x="1976677" y="3962533"/>
                      <a:pt x="1901572" y="3962533"/>
                    </a:cubicBezTo>
                    <a:lnTo>
                      <a:pt x="1610844" y="3962533"/>
                    </a:lnTo>
                    <a:cubicBezTo>
                      <a:pt x="1535739" y="3962533"/>
                      <a:pt x="1474854" y="3901648"/>
                      <a:pt x="1474854" y="3826543"/>
                    </a:cubicBezTo>
                    <a:lnTo>
                      <a:pt x="1474854" y="3269232"/>
                    </a:lnTo>
                    <a:lnTo>
                      <a:pt x="1384078" y="3236007"/>
                    </a:lnTo>
                    <a:cubicBezTo>
                      <a:pt x="1261794" y="3184286"/>
                      <a:pt x="1148631" y="3115224"/>
                      <a:pt x="1047671" y="3031904"/>
                    </a:cubicBezTo>
                    <a:lnTo>
                      <a:pt x="997214" y="2986046"/>
                    </a:lnTo>
                    <a:lnTo>
                      <a:pt x="710082" y="3250899"/>
                    </a:lnTo>
                    <a:cubicBezTo>
                      <a:pt x="654876" y="3301821"/>
                      <a:pt x="568842" y="3298349"/>
                      <a:pt x="517920" y="3243143"/>
                    </a:cubicBezTo>
                    <a:lnTo>
                      <a:pt x="320802" y="3029444"/>
                    </a:lnTo>
                    <a:cubicBezTo>
                      <a:pt x="269879" y="2974238"/>
                      <a:pt x="273352" y="2888204"/>
                      <a:pt x="328558" y="2837282"/>
                    </a:cubicBezTo>
                    <a:lnTo>
                      <a:pt x="666127" y="2525905"/>
                    </a:lnTo>
                    <a:lnTo>
                      <a:pt x="658832" y="2510762"/>
                    </a:lnTo>
                    <a:cubicBezTo>
                      <a:pt x="624351" y="2429240"/>
                      <a:pt x="597577" y="2343664"/>
                      <a:pt x="579423" y="2254949"/>
                    </a:cubicBezTo>
                    <a:lnTo>
                      <a:pt x="574005" y="2219445"/>
                    </a:lnTo>
                    <a:lnTo>
                      <a:pt x="135990" y="2219445"/>
                    </a:lnTo>
                    <a:cubicBezTo>
                      <a:pt x="60885" y="2219445"/>
                      <a:pt x="0" y="2158560"/>
                      <a:pt x="0" y="2083455"/>
                    </a:cubicBezTo>
                    <a:lnTo>
                      <a:pt x="0" y="1792727"/>
                    </a:lnTo>
                    <a:cubicBezTo>
                      <a:pt x="0" y="1717622"/>
                      <a:pt x="60885" y="1656737"/>
                      <a:pt x="135990" y="1656737"/>
                    </a:cubicBezTo>
                    <a:lnTo>
                      <a:pt x="591998" y="1656737"/>
                    </a:lnTo>
                    <a:lnTo>
                      <a:pt x="613005" y="1575038"/>
                    </a:lnTo>
                    <a:cubicBezTo>
                      <a:pt x="652823" y="1447017"/>
                      <a:pt x="711010" y="1327089"/>
                      <a:pt x="784482" y="1218336"/>
                    </a:cubicBezTo>
                    <a:lnTo>
                      <a:pt x="848257" y="1133051"/>
                    </a:lnTo>
                    <a:lnTo>
                      <a:pt x="538492" y="735456"/>
                    </a:lnTo>
                    <a:cubicBezTo>
                      <a:pt x="492333" y="676210"/>
                      <a:pt x="502943" y="590761"/>
                      <a:pt x="562189" y="544603"/>
                    </a:cubicBezTo>
                    <a:lnTo>
                      <a:pt x="791529" y="365924"/>
                    </a:lnTo>
                    <a:cubicBezTo>
                      <a:pt x="850776" y="319765"/>
                      <a:pt x="936224" y="330375"/>
                      <a:pt x="982383" y="389621"/>
                    </a:cubicBezTo>
                    <a:lnTo>
                      <a:pt x="1281754" y="773875"/>
                    </a:lnTo>
                    <a:lnTo>
                      <a:pt x="1384078" y="724584"/>
                    </a:lnTo>
                    <a:lnTo>
                      <a:pt x="1474853" y="691359"/>
                    </a:lnTo>
                    <a:lnTo>
                      <a:pt x="1474853" y="135990"/>
                    </a:lnTo>
                    <a:cubicBezTo>
                      <a:pt x="1474853" y="60885"/>
                      <a:pt x="1535738" y="0"/>
                      <a:pt x="1610843" y="0"/>
                    </a:cubicBezTo>
                    <a:lnTo>
                      <a:pt x="1901571" y="0"/>
                    </a:lnTo>
                    <a:cubicBezTo>
                      <a:pt x="1976676" y="0"/>
                      <a:pt x="2037561" y="60885"/>
                      <a:pt x="2037561" y="135990"/>
                    </a:cubicBezTo>
                    <a:lnTo>
                      <a:pt x="2037561" y="623699"/>
                    </a:lnTo>
                    <a:lnTo>
                      <a:pt x="2053883" y="624523"/>
                    </a:lnTo>
                    <a:cubicBezTo>
                      <a:pt x="2191324" y="638481"/>
                      <a:pt x="2322727" y="672862"/>
                      <a:pt x="2445010" y="724584"/>
                    </a:cubicBezTo>
                    <a:lnTo>
                      <a:pt x="2559802" y="779881"/>
                    </a:lnTo>
                    <a:lnTo>
                      <a:pt x="2876923" y="455906"/>
                    </a:lnTo>
                    <a:cubicBezTo>
                      <a:pt x="2929460" y="402234"/>
                      <a:pt x="3015559" y="401314"/>
                      <a:pt x="3069231" y="453850"/>
                    </a:cubicBezTo>
                    <a:lnTo>
                      <a:pt x="3276993" y="657217"/>
                    </a:lnTo>
                    <a:cubicBezTo>
                      <a:pt x="3303829" y="683485"/>
                      <a:pt x="3317477" y="718144"/>
                      <a:pt x="3317849" y="752945"/>
                    </a:cubicBezTo>
                    <a:cubicBezTo>
                      <a:pt x="3318221" y="787746"/>
                      <a:pt x="3305317" y="822689"/>
                      <a:pt x="3279048" y="849525"/>
                    </a:cubicBezTo>
                    <a:lnTo>
                      <a:pt x="2989791" y="1145034"/>
                    </a:lnTo>
                    <a:lnTo>
                      <a:pt x="3044606" y="1218336"/>
                    </a:lnTo>
                    <a:cubicBezTo>
                      <a:pt x="3118078" y="1327089"/>
                      <a:pt x="3176264" y="1447017"/>
                      <a:pt x="3216083" y="1575038"/>
                    </a:cubicBezTo>
                    <a:lnTo>
                      <a:pt x="3237090" y="1656736"/>
                    </a:lnTo>
                    <a:lnTo>
                      <a:pt x="3654834" y="1656736"/>
                    </a:lnTo>
                    <a:cubicBezTo>
                      <a:pt x="3729939" y="1656736"/>
                      <a:pt x="3790824" y="1717621"/>
                      <a:pt x="3790824" y="1792726"/>
                    </a:cubicBezTo>
                    <a:close/>
                  </a:path>
                </a:pathLst>
              </a:custGeom>
              <a:solidFill>
                <a:srgbClr val="FFDA6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2" name="椭圆 20"/>
              <p:cNvSpPr/>
              <p:nvPr/>
            </p:nvSpPr>
            <p:spPr>
              <a:xfrm>
                <a:off x="1365034" y="958259"/>
                <a:ext cx="446860" cy="446860"/>
              </a:xfrm>
              <a:prstGeom prst="ellipse">
                <a:avLst/>
              </a:prstGeom>
              <a:solidFill>
                <a:srgbClr val="FFDA6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1577975" y="2236788"/>
            <a:ext cx="3781425" cy="584200"/>
            <a:chOff x="1578762" y="2236526"/>
            <a:chExt cx="3781271" cy="584247"/>
          </a:xfrm>
        </p:grpSpPr>
        <p:sp>
          <p:nvSpPr>
            <p:cNvPr id="18" name="Oval 18"/>
            <p:cNvSpPr/>
            <p:nvPr/>
          </p:nvSpPr>
          <p:spPr>
            <a:xfrm>
              <a:off x="1578762" y="2236526"/>
              <a:ext cx="584247" cy="584247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35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3561" name="TextBox 19"/>
            <p:cNvSpPr txBox="1"/>
            <p:nvPr/>
          </p:nvSpPr>
          <p:spPr>
            <a:xfrm>
              <a:off x="1664305" y="2337041"/>
              <a:ext cx="396262" cy="33541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defTabSz="12160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01</a:t>
              </a:r>
              <a:endParaRPr lang="en-GB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562" name="文本框 19"/>
            <p:cNvSpPr txBox="1"/>
            <p:nvPr/>
          </p:nvSpPr>
          <p:spPr>
            <a:xfrm>
              <a:off x="2284388" y="2267039"/>
              <a:ext cx="3075645" cy="5162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77975" y="3249613"/>
            <a:ext cx="3781425" cy="584200"/>
            <a:chOff x="1578762" y="3249542"/>
            <a:chExt cx="3781271" cy="584247"/>
          </a:xfrm>
        </p:grpSpPr>
        <p:sp>
          <p:nvSpPr>
            <p:cNvPr id="22" name="Oval 21"/>
            <p:cNvSpPr/>
            <p:nvPr/>
          </p:nvSpPr>
          <p:spPr>
            <a:xfrm>
              <a:off x="1578762" y="3249542"/>
              <a:ext cx="584247" cy="584247"/>
            </a:xfrm>
            <a:prstGeom prst="ellipse">
              <a:avLst/>
            </a:prstGeom>
            <a:noFill/>
            <a:ln w="254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35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3565" name="TextBox 22"/>
            <p:cNvSpPr txBox="1"/>
            <p:nvPr/>
          </p:nvSpPr>
          <p:spPr>
            <a:xfrm>
              <a:off x="1635729" y="3350057"/>
              <a:ext cx="453970" cy="33541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defTabSz="12160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02</a:t>
              </a:r>
              <a:endParaRPr lang="en-GB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566" name="文本框 23"/>
            <p:cNvSpPr txBox="1"/>
            <p:nvPr/>
          </p:nvSpPr>
          <p:spPr>
            <a:xfrm>
              <a:off x="2284388" y="3297994"/>
              <a:ext cx="3075645" cy="5162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574800" y="4257675"/>
            <a:ext cx="3784600" cy="585788"/>
            <a:chOff x="1574786" y="4258230"/>
            <a:chExt cx="3785247" cy="585166"/>
          </a:xfrm>
        </p:grpSpPr>
        <p:sp>
          <p:nvSpPr>
            <p:cNvPr id="26" name="Oval 24"/>
            <p:cNvSpPr/>
            <p:nvPr/>
          </p:nvSpPr>
          <p:spPr>
            <a:xfrm>
              <a:off x="1574786" y="4258230"/>
              <a:ext cx="584247" cy="584247"/>
            </a:xfrm>
            <a:prstGeom prst="ellipse">
              <a:avLst/>
            </a:prstGeom>
            <a:noFill/>
            <a:ln w="25400" cap="flat" cmpd="sng" algn="ctr">
              <a:solidFill>
                <a:srgbClr val="FFDA6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35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3569" name="TextBox 25"/>
            <p:cNvSpPr txBox="1"/>
            <p:nvPr/>
          </p:nvSpPr>
          <p:spPr>
            <a:xfrm>
              <a:off x="1631753" y="4358745"/>
              <a:ext cx="453970" cy="33541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defTabSz="12160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03</a:t>
              </a:r>
              <a:endParaRPr lang="en-GB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570" name="文本框 27"/>
            <p:cNvSpPr txBox="1"/>
            <p:nvPr/>
          </p:nvSpPr>
          <p:spPr>
            <a:xfrm>
              <a:off x="2284388" y="4327099"/>
              <a:ext cx="3075645" cy="5162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77" name="图片 1"/>
          <p:cNvPicPr>
            <a:picLocks noChangeAspect="1"/>
          </p:cNvPicPr>
          <p:nvPr/>
        </p:nvPicPr>
        <p:blipFill>
          <a:blip r:embed="rId1"/>
          <a:srcRect b="10069"/>
          <a:stretch>
            <a:fillRect/>
          </a:stretch>
        </p:blipFill>
        <p:spPr>
          <a:xfrm>
            <a:off x="-9525" y="-15875"/>
            <a:ext cx="122015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3175" y="-15875"/>
            <a:ext cx="12201525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超细黑简体" pitchFamily="2" charset="-122"/>
              <a:ea typeface="方正兰亭超细黑简体" pitchFamily="2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98438" y="198438"/>
            <a:ext cx="11780838" cy="64468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172244" y="472281"/>
            <a:ext cx="733425" cy="430213"/>
          </a:xfrm>
          <a:prstGeom prst="triangle">
            <a:avLst>
              <a:gd name="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81" name="文本框 5"/>
          <p:cNvSpPr txBox="1"/>
          <p:nvPr/>
        </p:nvSpPr>
        <p:spPr>
          <a:xfrm>
            <a:off x="381000" y="506413"/>
            <a:ext cx="6386513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 HERE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303588" y="1220788"/>
            <a:ext cx="5688012" cy="4765675"/>
            <a:chOff x="3303588" y="1220788"/>
            <a:chExt cx="5688013" cy="4765674"/>
          </a:xfrm>
        </p:grpSpPr>
        <p:grpSp>
          <p:nvGrpSpPr>
            <p:cNvPr id="8" name="Group 25"/>
            <p:cNvGrpSpPr/>
            <p:nvPr/>
          </p:nvGrpSpPr>
          <p:grpSpPr>
            <a:xfrm>
              <a:off x="4024489" y="3170979"/>
              <a:ext cx="701010" cy="886673"/>
              <a:chOff x="10144125" y="1460500"/>
              <a:chExt cx="641350" cy="811212"/>
            </a:xfrm>
            <a:solidFill>
              <a:srgbClr val="6A6A6A"/>
            </a:solidFill>
          </p:grpSpPr>
          <p:sp>
            <p:nvSpPr>
              <p:cNvPr id="18" name="Freeform 5@|5FFC:0|FBC:0|LFC:0|LBC:16777215"/>
              <p:cNvSpPr/>
              <p:nvPr/>
            </p:nvSpPr>
            <p:spPr bwMode="auto">
              <a:xfrm>
                <a:off x="10245725" y="1460500"/>
                <a:ext cx="438150" cy="198437"/>
              </a:xfrm>
              <a:custGeom>
                <a:avLst/>
                <a:gdLst>
                  <a:gd name="" fmla="*/ 98 w 116"/>
                  <a:gd name="" fmla="*/ 52 h 52"/>
                  <a:gd name="" fmla="*/ 110 w 116"/>
                  <a:gd name="" fmla="*/ 17 h 52"/>
                  <a:gd name="" fmla="*/ 81 w 116"/>
                  <a:gd name="" fmla="*/ 22 h 52"/>
                  <a:gd name="" fmla="*/ 58 w 116"/>
                  <a:gd name="" fmla="*/ 0 h 52"/>
                  <a:gd name="" fmla="*/ 35 w 116"/>
                  <a:gd name="" fmla="*/ 22 h 52"/>
                  <a:gd name="" fmla="*/ 7 w 116"/>
                  <a:gd name="" fmla="*/ 17 h 52"/>
                  <a:gd name="" fmla="*/ 18 w 116"/>
                  <a:gd name="" fmla="*/ 52 h 52"/>
                  <a:gd name="" fmla="*/ 98 w 116"/>
                  <a:gd name="" fmla="*/ 52 h 52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16" h="52">
                    <a:moveTo>
                      <a:pt x="98" y="52"/>
                    </a:moveTo>
                    <a:cubicBezTo>
                      <a:pt x="111" y="40"/>
                      <a:pt x="116" y="24"/>
                      <a:pt x="110" y="17"/>
                    </a:cubicBezTo>
                    <a:cubicBezTo>
                      <a:pt x="104" y="12"/>
                      <a:pt x="93" y="14"/>
                      <a:pt x="81" y="22"/>
                    </a:cubicBezTo>
                    <a:cubicBezTo>
                      <a:pt x="78" y="9"/>
                      <a:pt x="69" y="0"/>
                      <a:pt x="58" y="0"/>
                    </a:cubicBezTo>
                    <a:cubicBezTo>
                      <a:pt x="47" y="0"/>
                      <a:pt x="38" y="9"/>
                      <a:pt x="35" y="22"/>
                    </a:cubicBezTo>
                    <a:cubicBezTo>
                      <a:pt x="24" y="14"/>
                      <a:pt x="12" y="12"/>
                      <a:pt x="7" y="17"/>
                    </a:cubicBezTo>
                    <a:cubicBezTo>
                      <a:pt x="0" y="24"/>
                      <a:pt x="5" y="40"/>
                      <a:pt x="18" y="52"/>
                    </a:cubicBezTo>
                    <a:lnTo>
                      <a:pt x="98" y="52"/>
                    </a:lnTo>
                    <a:close/>
                  </a:path>
                </a:pathLst>
              </a:custGeom>
              <a:solidFill>
                <a:srgbClr val="FFD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9" name="Freeform 6@|5FFC:0|FBC:0|LFC:0|LBC:16777215"/>
              <p:cNvSpPr>
                <a:spLocks noEditPoints="1"/>
              </p:cNvSpPr>
              <p:nvPr/>
            </p:nvSpPr>
            <p:spPr bwMode="auto">
              <a:xfrm>
                <a:off x="10144125" y="1708150"/>
                <a:ext cx="641350" cy="563562"/>
              </a:xfrm>
              <a:custGeom>
                <a:avLst/>
                <a:gdLst>
                  <a:gd name="" fmla="*/ 165 w 170"/>
                  <a:gd name="" fmla="*/ 95 h 149"/>
                  <a:gd name="" fmla="*/ 165 w 170"/>
                  <a:gd name="" fmla="*/ 95 h 149"/>
                  <a:gd name="" fmla="*/ 170 w 170"/>
                  <a:gd name="" fmla="*/ 66 h 149"/>
                  <a:gd name="" fmla="*/ 132 w 170"/>
                  <a:gd name="" fmla="*/ 0 h 149"/>
                  <a:gd name="" fmla="*/ 38 w 170"/>
                  <a:gd name="" fmla="*/ 0 h 149"/>
                  <a:gd name="" fmla="*/ 0 w 170"/>
                  <a:gd name="" fmla="*/ 66 h 149"/>
                  <a:gd name="" fmla="*/ 9 w 170"/>
                  <a:gd name="" fmla="*/ 101 h 149"/>
                  <a:gd name="" fmla="*/ 12 w 170"/>
                  <a:gd name="" fmla="*/ 114 h 149"/>
                  <a:gd name="" fmla="*/ 10 w 170"/>
                  <a:gd name="" fmla="*/ 136 h 149"/>
                  <a:gd name="" fmla="*/ 43 w 170"/>
                  <a:gd name="" fmla="*/ 142 h 149"/>
                  <a:gd name="" fmla="*/ 43 w 170"/>
                  <a:gd name="" fmla="*/ 142 h 149"/>
                  <a:gd name="" fmla="*/ 61 w 170"/>
                  <a:gd name="" fmla="*/ 142 h 149"/>
                  <a:gd name="" fmla="*/ 61 w 170"/>
                  <a:gd name="" fmla="*/ 142 h 149"/>
                  <a:gd name="" fmla="*/ 85 w 170"/>
                  <a:gd name="" fmla="*/ 146 h 149"/>
                  <a:gd name="" fmla="*/ 110 w 170"/>
                  <a:gd name="" fmla="*/ 142 h 149"/>
                  <a:gd name="" fmla="*/ 110 w 170"/>
                  <a:gd name="" fmla="*/ 142 h 149"/>
                  <a:gd name="" fmla="*/ 127 w 170"/>
                  <a:gd name="" fmla="*/ 142 h 149"/>
                  <a:gd name="" fmla="*/ 160 w 170"/>
                  <a:gd name="" fmla="*/ 136 h 149"/>
                  <a:gd name="" fmla="*/ 158 w 170"/>
                  <a:gd name="" fmla="*/ 115 h 149"/>
                  <a:gd name="" fmla="*/ 158 w 170"/>
                  <a:gd name="" fmla="*/ 115 h 149"/>
                  <a:gd name="" fmla="*/ 162 w 170"/>
                  <a:gd name="" fmla="*/ 101 h 149"/>
                  <a:gd name="" fmla="*/ 165 w 170"/>
                  <a:gd name="" fmla="*/ 95 h 149"/>
                  <a:gd name="" fmla="*/ 91 w 170"/>
                  <a:gd name="" fmla="*/ 113 h 149"/>
                  <a:gd name="" fmla="*/ 79 w 170"/>
                  <a:gd name="" fmla="*/ 113 h 149"/>
                  <a:gd name="" fmla="*/ 79 w 170"/>
                  <a:gd name="" fmla="*/ 102 h 149"/>
                  <a:gd name="" fmla="*/ 58 w 170"/>
                  <a:gd name="" fmla="*/ 96 h 149"/>
                  <a:gd name="" fmla="*/ 62 w 170"/>
                  <a:gd name="" fmla="*/ 83 h 149"/>
                  <a:gd name="" fmla="*/ 81 w 170"/>
                  <a:gd name="" fmla="*/ 88 h 149"/>
                  <a:gd name="" fmla="*/ 92 w 170"/>
                  <a:gd name="" fmla="*/ 83 h 149"/>
                  <a:gd name="" fmla="*/ 80 w 170"/>
                  <a:gd name="" fmla="*/ 75 h 149"/>
                  <a:gd name="" fmla="*/ 59 w 170"/>
                  <a:gd name="" fmla="*/ 55 h 149"/>
                  <a:gd name="" fmla="*/ 80 w 170"/>
                  <a:gd name="" fmla="*/ 37 h 149"/>
                  <a:gd name="" fmla="*/ 80 w 170"/>
                  <a:gd name="" fmla="*/ 25 h 149"/>
                  <a:gd name="" fmla="*/ 92 w 170"/>
                  <a:gd name="" fmla="*/ 25 h 149"/>
                  <a:gd name="" fmla="*/ 92 w 170"/>
                  <a:gd name="" fmla="*/ 37 h 149"/>
                  <a:gd name="" fmla="*/ 109 w 170"/>
                  <a:gd name="" fmla="*/ 41 h 149"/>
                  <a:gd name="" fmla="*/ 105 w 170"/>
                  <a:gd name="" fmla="*/ 54 h 149"/>
                  <a:gd name="" fmla="*/ 89 w 170"/>
                  <a:gd name="" fmla="*/ 50 h 149"/>
                  <a:gd name="" fmla="*/ 80 w 170"/>
                  <a:gd name="" fmla="*/ 54 h 149"/>
                  <a:gd name="" fmla="*/ 92 w 170"/>
                  <a:gd name="" fmla="*/ 62 h 149"/>
                  <a:gd name="" fmla="*/ 112 w 170"/>
                  <a:gd name="" fmla="*/ 82 h 149"/>
                  <a:gd name="" fmla="*/ 91 w 170"/>
                  <a:gd name="" fmla="*/ 101 h 149"/>
                  <a:gd name="" fmla="*/ 91 w 170"/>
                  <a:gd name="" fmla="*/ 113 h 149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70" h="149">
                    <a:moveTo>
                      <a:pt x="165" y="95"/>
                    </a:moveTo>
                    <a:cubicBezTo>
                      <a:pt x="165" y="95"/>
                      <a:pt x="165" y="95"/>
                      <a:pt x="165" y="95"/>
                    </a:cubicBezTo>
                    <a:cubicBezTo>
                      <a:pt x="168" y="86"/>
                      <a:pt x="170" y="76"/>
                      <a:pt x="170" y="66"/>
                    </a:cubicBezTo>
                    <a:cubicBezTo>
                      <a:pt x="170" y="39"/>
                      <a:pt x="155" y="14"/>
                      <a:pt x="132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5" y="14"/>
                      <a:pt x="0" y="39"/>
                      <a:pt x="0" y="66"/>
                    </a:cubicBezTo>
                    <a:cubicBezTo>
                      <a:pt x="0" y="79"/>
                      <a:pt x="3" y="91"/>
                      <a:pt x="9" y="101"/>
                    </a:cubicBezTo>
                    <a:cubicBezTo>
                      <a:pt x="11" y="106"/>
                      <a:pt x="13" y="112"/>
                      <a:pt x="12" y="114"/>
                    </a:cubicBezTo>
                    <a:cubicBezTo>
                      <a:pt x="8" y="121"/>
                      <a:pt x="7" y="129"/>
                      <a:pt x="10" y="136"/>
                    </a:cubicBezTo>
                    <a:cubicBezTo>
                      <a:pt x="16" y="146"/>
                      <a:pt x="30" y="148"/>
                      <a:pt x="43" y="142"/>
                    </a:cubicBezTo>
                    <a:cubicBezTo>
                      <a:pt x="43" y="142"/>
                      <a:pt x="43" y="142"/>
                      <a:pt x="43" y="142"/>
                    </a:cubicBezTo>
                    <a:cubicBezTo>
                      <a:pt x="43" y="142"/>
                      <a:pt x="50" y="139"/>
                      <a:pt x="61" y="142"/>
                    </a:cubicBezTo>
                    <a:cubicBezTo>
                      <a:pt x="61" y="142"/>
                      <a:pt x="61" y="142"/>
                      <a:pt x="61" y="142"/>
                    </a:cubicBezTo>
                    <a:cubicBezTo>
                      <a:pt x="69" y="144"/>
                      <a:pt x="77" y="146"/>
                      <a:pt x="85" y="146"/>
                    </a:cubicBezTo>
                    <a:cubicBezTo>
                      <a:pt x="94" y="146"/>
                      <a:pt x="102" y="144"/>
                      <a:pt x="110" y="142"/>
                    </a:cubicBezTo>
                    <a:cubicBezTo>
                      <a:pt x="110" y="142"/>
                      <a:pt x="110" y="142"/>
                      <a:pt x="110" y="142"/>
                    </a:cubicBezTo>
                    <a:cubicBezTo>
                      <a:pt x="119" y="140"/>
                      <a:pt x="125" y="141"/>
                      <a:pt x="127" y="142"/>
                    </a:cubicBezTo>
                    <a:cubicBezTo>
                      <a:pt x="140" y="149"/>
                      <a:pt x="154" y="146"/>
                      <a:pt x="160" y="136"/>
                    </a:cubicBezTo>
                    <a:cubicBezTo>
                      <a:pt x="163" y="130"/>
                      <a:pt x="163" y="122"/>
                      <a:pt x="158" y="115"/>
                    </a:cubicBezTo>
                    <a:cubicBezTo>
                      <a:pt x="158" y="115"/>
                      <a:pt x="158" y="115"/>
                      <a:pt x="158" y="115"/>
                    </a:cubicBezTo>
                    <a:cubicBezTo>
                      <a:pt x="157" y="113"/>
                      <a:pt x="160" y="106"/>
                      <a:pt x="162" y="101"/>
                    </a:cubicBezTo>
                    <a:cubicBezTo>
                      <a:pt x="163" y="99"/>
                      <a:pt x="165" y="95"/>
                      <a:pt x="165" y="95"/>
                    </a:cubicBezTo>
                    <a:close/>
                    <a:moveTo>
                      <a:pt x="91" y="113"/>
                    </a:moveTo>
                    <a:cubicBezTo>
                      <a:pt x="79" y="113"/>
                      <a:pt x="79" y="113"/>
                      <a:pt x="79" y="113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1" y="101"/>
                      <a:pt x="63" y="99"/>
                      <a:pt x="58" y="96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6" y="85"/>
                      <a:pt x="75" y="88"/>
                      <a:pt x="81" y="88"/>
                    </a:cubicBezTo>
                    <a:cubicBezTo>
                      <a:pt x="87" y="88"/>
                      <a:pt x="92" y="86"/>
                      <a:pt x="92" y="83"/>
                    </a:cubicBezTo>
                    <a:cubicBezTo>
                      <a:pt x="92" y="80"/>
                      <a:pt x="90" y="78"/>
                      <a:pt x="80" y="75"/>
                    </a:cubicBezTo>
                    <a:cubicBezTo>
                      <a:pt x="65" y="70"/>
                      <a:pt x="59" y="65"/>
                      <a:pt x="59" y="55"/>
                    </a:cubicBezTo>
                    <a:cubicBezTo>
                      <a:pt x="59" y="46"/>
                      <a:pt x="67" y="39"/>
                      <a:pt x="80" y="37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2" y="37"/>
                      <a:pt x="92" y="37"/>
                      <a:pt x="92" y="37"/>
                    </a:cubicBezTo>
                    <a:cubicBezTo>
                      <a:pt x="99" y="37"/>
                      <a:pt x="106" y="39"/>
                      <a:pt x="109" y="41"/>
                    </a:cubicBezTo>
                    <a:cubicBezTo>
                      <a:pt x="105" y="54"/>
                      <a:pt x="105" y="54"/>
                      <a:pt x="105" y="54"/>
                    </a:cubicBezTo>
                    <a:cubicBezTo>
                      <a:pt x="102" y="52"/>
                      <a:pt x="96" y="50"/>
                      <a:pt x="89" y="50"/>
                    </a:cubicBezTo>
                    <a:cubicBezTo>
                      <a:pt x="84" y="50"/>
                      <a:pt x="80" y="51"/>
                      <a:pt x="80" y="54"/>
                    </a:cubicBezTo>
                    <a:cubicBezTo>
                      <a:pt x="80" y="57"/>
                      <a:pt x="81" y="59"/>
                      <a:pt x="92" y="62"/>
                    </a:cubicBezTo>
                    <a:cubicBezTo>
                      <a:pt x="107" y="67"/>
                      <a:pt x="112" y="73"/>
                      <a:pt x="112" y="82"/>
                    </a:cubicBezTo>
                    <a:cubicBezTo>
                      <a:pt x="112" y="91"/>
                      <a:pt x="105" y="99"/>
                      <a:pt x="91" y="101"/>
                    </a:cubicBezTo>
                    <a:lnTo>
                      <a:pt x="91" y="113"/>
                    </a:lnTo>
                    <a:close/>
                  </a:path>
                </a:pathLst>
              </a:custGeom>
              <a:solidFill>
                <a:srgbClr val="FFD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Group 26"/>
            <p:cNvGrpSpPr/>
            <p:nvPr/>
          </p:nvGrpSpPr>
          <p:grpSpPr>
            <a:xfrm>
              <a:off x="7389254" y="2825429"/>
              <a:ext cx="1006812" cy="1267194"/>
              <a:chOff x="7279938" y="2559334"/>
              <a:chExt cx="1237337" cy="1557337"/>
            </a:xfrm>
            <a:solidFill>
              <a:srgbClr val="1F4E79"/>
            </a:solidFill>
          </p:grpSpPr>
          <p:sp>
            <p:nvSpPr>
              <p:cNvPr id="16" name="Freeform 7@|5FFC:0|FBC:0|LFC:0|LBC:16777215"/>
              <p:cNvSpPr>
                <a:spLocks noEditPoints="1"/>
              </p:cNvSpPr>
              <p:nvPr/>
            </p:nvSpPr>
            <p:spPr bwMode="auto">
              <a:xfrm>
                <a:off x="7279938" y="3031715"/>
                <a:ext cx="1237337" cy="1084956"/>
              </a:xfrm>
              <a:custGeom>
                <a:avLst/>
                <a:gdLst>
                  <a:gd name="" fmla="*/ 165 w 171"/>
                  <a:gd name="" fmla="*/ 95 h 149"/>
                  <a:gd name="" fmla="*/ 165 w 171"/>
                  <a:gd name="" fmla="*/ 95 h 149"/>
                  <a:gd name="" fmla="*/ 171 w 171"/>
                  <a:gd name="" fmla="*/ 66 h 149"/>
                  <a:gd name="" fmla="*/ 133 w 171"/>
                  <a:gd name="" fmla="*/ 0 h 149"/>
                  <a:gd name="" fmla="*/ 38 w 171"/>
                  <a:gd name="" fmla="*/ 0 h 149"/>
                  <a:gd name="" fmla="*/ 0 w 171"/>
                  <a:gd name="" fmla="*/ 66 h 149"/>
                  <a:gd name="" fmla="*/ 9 w 171"/>
                  <a:gd name="" fmla="*/ 101 h 149"/>
                  <a:gd name="" fmla="*/ 13 w 171"/>
                  <a:gd name="" fmla="*/ 114 h 149"/>
                  <a:gd name="" fmla="*/ 11 w 171"/>
                  <a:gd name="" fmla="*/ 136 h 149"/>
                  <a:gd name="" fmla="*/ 43 w 171"/>
                  <a:gd name="" fmla="*/ 142 h 149"/>
                  <a:gd name="" fmla="*/ 43 w 171"/>
                  <a:gd name="" fmla="*/ 142 h 149"/>
                  <a:gd name="" fmla="*/ 61 w 171"/>
                  <a:gd name="" fmla="*/ 142 h 149"/>
                  <a:gd name="" fmla="*/ 61 w 171"/>
                  <a:gd name="" fmla="*/ 142 h 149"/>
                  <a:gd name="" fmla="*/ 86 w 171"/>
                  <a:gd name="" fmla="*/ 146 h 149"/>
                  <a:gd name="" fmla="*/ 110 w 171"/>
                  <a:gd name="" fmla="*/ 142 h 149"/>
                  <a:gd name="" fmla="*/ 110 w 171"/>
                  <a:gd name="" fmla="*/ 142 h 149"/>
                  <a:gd name="" fmla="*/ 127 w 171"/>
                  <a:gd name="" fmla="*/ 142 h 149"/>
                  <a:gd name="" fmla="*/ 160 w 171"/>
                  <a:gd name="" fmla="*/ 136 h 149"/>
                  <a:gd name="" fmla="*/ 159 w 171"/>
                  <a:gd name="" fmla="*/ 115 h 149"/>
                  <a:gd name="" fmla="*/ 159 w 171"/>
                  <a:gd name="" fmla="*/ 115 h 149"/>
                  <a:gd name="" fmla="*/ 162 w 171"/>
                  <a:gd name="" fmla="*/ 101 h 149"/>
                  <a:gd name="" fmla="*/ 165 w 171"/>
                  <a:gd name="" fmla="*/ 95 h 149"/>
                  <a:gd name="" fmla="*/ 97 w 171"/>
                  <a:gd name="" fmla="*/ 106 h 149"/>
                  <a:gd name="" fmla="*/ 68 w 171"/>
                  <a:gd name="" fmla="*/ 93 h 149"/>
                  <a:gd name="" fmla="*/ 61 w 171"/>
                  <a:gd name="" fmla="*/ 78 h 149"/>
                  <a:gd name="" fmla="*/ 54 w 171"/>
                  <a:gd name="" fmla="*/ 78 h 149"/>
                  <a:gd name="" fmla="*/ 54 w 171"/>
                  <a:gd name="" fmla="*/ 69 h 149"/>
                  <a:gd name="" fmla="*/ 60 w 171"/>
                  <a:gd name="" fmla="*/ 69 h 149"/>
                  <a:gd name="" fmla="*/ 60 w 171"/>
                  <a:gd name="" fmla="*/ 67 h 149"/>
                  <a:gd name="" fmla="*/ 60 w 171"/>
                  <a:gd name="" fmla="*/ 64 h 149"/>
                  <a:gd name="" fmla="*/ 54 w 171"/>
                  <a:gd name="" fmla="*/ 64 h 149"/>
                  <a:gd name="" fmla="*/ 54 w 171"/>
                  <a:gd name="" fmla="*/ 55 h 149"/>
                  <a:gd name="" fmla="*/ 61 w 171"/>
                  <a:gd name="" fmla="*/ 55 h 149"/>
                  <a:gd name="" fmla="*/ 70 w 171"/>
                  <a:gd name="" fmla="*/ 39 h 149"/>
                  <a:gd name="" fmla="*/ 97 w 171"/>
                  <a:gd name="" fmla="*/ 27 h 149"/>
                  <a:gd name="" fmla="*/ 115 w 171"/>
                  <a:gd name="" fmla="*/ 31 h 149"/>
                  <a:gd name="" fmla="*/ 111 w 171"/>
                  <a:gd name="" fmla="*/ 44 h 149"/>
                  <a:gd name="" fmla="*/ 98 w 171"/>
                  <a:gd name="" fmla="*/ 41 h 149"/>
                  <a:gd name="" fmla="*/ 84 w 171"/>
                  <a:gd name="" fmla="*/ 48 h 149"/>
                  <a:gd name="" fmla="*/ 80 w 171"/>
                  <a:gd name="" fmla="*/ 55 h 149"/>
                  <a:gd name="" fmla="*/ 109 w 171"/>
                  <a:gd name="" fmla="*/ 55 h 149"/>
                  <a:gd name="" fmla="*/ 109 w 171"/>
                  <a:gd name="" fmla="*/ 64 h 149"/>
                  <a:gd name="" fmla="*/ 78 w 171"/>
                  <a:gd name="" fmla="*/ 64 h 149"/>
                  <a:gd name="" fmla="*/ 78 w 171"/>
                  <a:gd name="" fmla="*/ 67 h 149"/>
                  <a:gd name="" fmla="*/ 78 w 171"/>
                  <a:gd name="" fmla="*/ 69 h 149"/>
                  <a:gd name="" fmla="*/ 109 w 171"/>
                  <a:gd name="" fmla="*/ 69 h 149"/>
                  <a:gd name="" fmla="*/ 109 w 171"/>
                  <a:gd name="" fmla="*/ 78 h 149"/>
                  <a:gd name="" fmla="*/ 80 w 171"/>
                  <a:gd name="" fmla="*/ 78 h 149"/>
                  <a:gd name="" fmla="*/ 84 w 171"/>
                  <a:gd name="" fmla="*/ 86 h 149"/>
                  <a:gd name="" fmla="*/ 99 w 171"/>
                  <a:gd name="" fmla="*/ 92 h 149"/>
                  <a:gd name="" fmla="*/ 112 w 171"/>
                  <a:gd name="" fmla="*/ 89 h 149"/>
                  <a:gd name="" fmla="*/ 115 w 171"/>
                  <a:gd name="" fmla="*/ 102 h 149"/>
                  <a:gd name="" fmla="*/ 97 w 171"/>
                  <a:gd name="" fmla="*/ 106 h 149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71" h="149">
                    <a:moveTo>
                      <a:pt x="165" y="95"/>
                    </a:moveTo>
                    <a:cubicBezTo>
                      <a:pt x="165" y="95"/>
                      <a:pt x="165" y="95"/>
                      <a:pt x="165" y="95"/>
                    </a:cubicBezTo>
                    <a:cubicBezTo>
                      <a:pt x="169" y="86"/>
                      <a:pt x="171" y="76"/>
                      <a:pt x="171" y="66"/>
                    </a:cubicBezTo>
                    <a:cubicBezTo>
                      <a:pt x="171" y="39"/>
                      <a:pt x="156" y="14"/>
                      <a:pt x="133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6" y="14"/>
                      <a:pt x="0" y="39"/>
                      <a:pt x="0" y="66"/>
                    </a:cubicBezTo>
                    <a:cubicBezTo>
                      <a:pt x="0" y="79"/>
                      <a:pt x="4" y="91"/>
                      <a:pt x="9" y="101"/>
                    </a:cubicBezTo>
                    <a:cubicBezTo>
                      <a:pt x="11" y="106"/>
                      <a:pt x="13" y="112"/>
                      <a:pt x="13" y="114"/>
                    </a:cubicBezTo>
                    <a:cubicBezTo>
                      <a:pt x="8" y="121"/>
                      <a:pt x="7" y="129"/>
                      <a:pt x="11" y="136"/>
                    </a:cubicBezTo>
                    <a:cubicBezTo>
                      <a:pt x="16" y="146"/>
                      <a:pt x="31" y="148"/>
                      <a:pt x="43" y="142"/>
                    </a:cubicBezTo>
                    <a:cubicBezTo>
                      <a:pt x="43" y="142"/>
                      <a:pt x="43" y="142"/>
                      <a:pt x="43" y="142"/>
                    </a:cubicBezTo>
                    <a:cubicBezTo>
                      <a:pt x="43" y="142"/>
                      <a:pt x="50" y="139"/>
                      <a:pt x="61" y="142"/>
                    </a:cubicBezTo>
                    <a:cubicBezTo>
                      <a:pt x="61" y="142"/>
                      <a:pt x="61" y="142"/>
                      <a:pt x="61" y="142"/>
                    </a:cubicBezTo>
                    <a:cubicBezTo>
                      <a:pt x="69" y="144"/>
                      <a:pt x="77" y="146"/>
                      <a:pt x="86" y="146"/>
                    </a:cubicBezTo>
                    <a:cubicBezTo>
                      <a:pt x="94" y="146"/>
                      <a:pt x="102" y="144"/>
                      <a:pt x="110" y="142"/>
                    </a:cubicBezTo>
                    <a:cubicBezTo>
                      <a:pt x="110" y="142"/>
                      <a:pt x="110" y="142"/>
                      <a:pt x="110" y="142"/>
                    </a:cubicBezTo>
                    <a:cubicBezTo>
                      <a:pt x="119" y="140"/>
                      <a:pt x="125" y="141"/>
                      <a:pt x="127" y="142"/>
                    </a:cubicBezTo>
                    <a:cubicBezTo>
                      <a:pt x="140" y="149"/>
                      <a:pt x="155" y="146"/>
                      <a:pt x="160" y="136"/>
                    </a:cubicBezTo>
                    <a:cubicBezTo>
                      <a:pt x="164" y="130"/>
                      <a:pt x="163" y="122"/>
                      <a:pt x="159" y="115"/>
                    </a:cubicBezTo>
                    <a:cubicBezTo>
                      <a:pt x="159" y="115"/>
                      <a:pt x="159" y="115"/>
                      <a:pt x="159" y="115"/>
                    </a:cubicBezTo>
                    <a:cubicBezTo>
                      <a:pt x="158" y="113"/>
                      <a:pt x="160" y="106"/>
                      <a:pt x="162" y="101"/>
                    </a:cubicBezTo>
                    <a:cubicBezTo>
                      <a:pt x="163" y="99"/>
                      <a:pt x="165" y="95"/>
                      <a:pt x="165" y="95"/>
                    </a:cubicBezTo>
                    <a:close/>
                    <a:moveTo>
                      <a:pt x="97" y="106"/>
                    </a:moveTo>
                    <a:cubicBezTo>
                      <a:pt x="85" y="106"/>
                      <a:pt x="74" y="102"/>
                      <a:pt x="68" y="93"/>
                    </a:cubicBezTo>
                    <a:cubicBezTo>
                      <a:pt x="65" y="89"/>
                      <a:pt x="62" y="84"/>
                      <a:pt x="61" y="78"/>
                    </a:cubicBezTo>
                    <a:cubicBezTo>
                      <a:pt x="54" y="78"/>
                      <a:pt x="54" y="78"/>
                      <a:pt x="54" y="78"/>
                    </a:cubicBezTo>
                    <a:cubicBezTo>
                      <a:pt x="54" y="69"/>
                      <a:pt x="54" y="69"/>
                      <a:pt x="54" y="69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69"/>
                      <a:pt x="60" y="68"/>
                      <a:pt x="60" y="67"/>
                    </a:cubicBezTo>
                    <a:cubicBezTo>
                      <a:pt x="60" y="66"/>
                      <a:pt x="60" y="65"/>
                      <a:pt x="60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55"/>
                      <a:pt x="54" y="55"/>
                      <a:pt x="54" y="55"/>
                    </a:cubicBezTo>
                    <a:cubicBezTo>
                      <a:pt x="61" y="55"/>
                      <a:pt x="61" y="55"/>
                      <a:pt x="61" y="55"/>
                    </a:cubicBezTo>
                    <a:cubicBezTo>
                      <a:pt x="63" y="49"/>
                      <a:pt x="66" y="43"/>
                      <a:pt x="70" y="39"/>
                    </a:cubicBezTo>
                    <a:cubicBezTo>
                      <a:pt x="76" y="31"/>
                      <a:pt x="86" y="27"/>
                      <a:pt x="97" y="27"/>
                    </a:cubicBezTo>
                    <a:cubicBezTo>
                      <a:pt x="104" y="27"/>
                      <a:pt x="110" y="29"/>
                      <a:pt x="115" y="31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08" y="43"/>
                      <a:pt x="103" y="41"/>
                      <a:pt x="98" y="41"/>
                    </a:cubicBezTo>
                    <a:cubicBezTo>
                      <a:pt x="93" y="41"/>
                      <a:pt x="87" y="43"/>
                      <a:pt x="84" y="48"/>
                    </a:cubicBezTo>
                    <a:cubicBezTo>
                      <a:pt x="82" y="49"/>
                      <a:pt x="81" y="52"/>
                      <a:pt x="80" y="55"/>
                    </a:cubicBezTo>
                    <a:cubicBezTo>
                      <a:pt x="109" y="55"/>
                      <a:pt x="109" y="55"/>
                      <a:pt x="109" y="55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78" y="64"/>
                      <a:pt x="78" y="64"/>
                      <a:pt x="78" y="64"/>
                    </a:cubicBezTo>
                    <a:cubicBezTo>
                      <a:pt x="78" y="65"/>
                      <a:pt x="78" y="66"/>
                      <a:pt x="78" y="67"/>
                    </a:cubicBezTo>
                    <a:cubicBezTo>
                      <a:pt x="78" y="68"/>
                      <a:pt x="78" y="69"/>
                      <a:pt x="78" y="69"/>
                    </a:cubicBezTo>
                    <a:cubicBezTo>
                      <a:pt x="109" y="69"/>
                      <a:pt x="109" y="69"/>
                      <a:pt x="109" y="69"/>
                    </a:cubicBezTo>
                    <a:cubicBezTo>
                      <a:pt x="109" y="78"/>
                      <a:pt x="109" y="78"/>
                      <a:pt x="109" y="78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80" y="81"/>
                      <a:pt x="82" y="84"/>
                      <a:pt x="84" y="86"/>
                    </a:cubicBezTo>
                    <a:cubicBezTo>
                      <a:pt x="87" y="90"/>
                      <a:pt x="93" y="92"/>
                      <a:pt x="99" y="92"/>
                    </a:cubicBezTo>
                    <a:cubicBezTo>
                      <a:pt x="104" y="92"/>
                      <a:pt x="110" y="90"/>
                      <a:pt x="112" y="89"/>
                    </a:cubicBezTo>
                    <a:cubicBezTo>
                      <a:pt x="115" y="102"/>
                      <a:pt x="115" y="102"/>
                      <a:pt x="115" y="102"/>
                    </a:cubicBezTo>
                    <a:cubicBezTo>
                      <a:pt x="111" y="104"/>
                      <a:pt x="104" y="106"/>
                      <a:pt x="97" y="106"/>
                    </a:cubicBezTo>
                    <a:close/>
                  </a:path>
                </a:pathLst>
              </a:custGeom>
              <a:solidFill>
                <a:srgbClr val="FFD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7" name="Freeform 8@|5FFC:0|FBC:0|LFC:0|LBC:16777215"/>
              <p:cNvSpPr/>
              <p:nvPr/>
            </p:nvSpPr>
            <p:spPr bwMode="auto">
              <a:xfrm>
                <a:off x="7484128" y="2559334"/>
                <a:ext cx="838097" cy="377906"/>
              </a:xfrm>
              <a:custGeom>
                <a:avLst/>
                <a:gdLst>
                  <a:gd name="" fmla="*/ 98 w 116"/>
                  <a:gd name="" fmla="*/ 52 h 52"/>
                  <a:gd name="" fmla="*/ 109 w 116"/>
                  <a:gd name="" fmla="*/ 17 h 52"/>
                  <a:gd name="" fmla="*/ 81 w 116"/>
                  <a:gd name="" fmla="*/ 22 h 52"/>
                  <a:gd name="" fmla="*/ 58 w 116"/>
                  <a:gd name="" fmla="*/ 0 h 52"/>
                  <a:gd name="" fmla="*/ 35 w 116"/>
                  <a:gd name="" fmla="*/ 22 h 52"/>
                  <a:gd name="" fmla="*/ 6 w 116"/>
                  <a:gd name="" fmla="*/ 17 h 52"/>
                  <a:gd name="" fmla="*/ 17 w 116"/>
                  <a:gd name="" fmla="*/ 52 h 52"/>
                  <a:gd name="" fmla="*/ 98 w 116"/>
                  <a:gd name="" fmla="*/ 52 h 52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16" h="52">
                    <a:moveTo>
                      <a:pt x="98" y="52"/>
                    </a:moveTo>
                    <a:cubicBezTo>
                      <a:pt x="111" y="40"/>
                      <a:pt x="116" y="24"/>
                      <a:pt x="109" y="17"/>
                    </a:cubicBezTo>
                    <a:cubicBezTo>
                      <a:pt x="104" y="12"/>
                      <a:pt x="92" y="14"/>
                      <a:pt x="81" y="22"/>
                    </a:cubicBezTo>
                    <a:cubicBezTo>
                      <a:pt x="78" y="9"/>
                      <a:pt x="68" y="0"/>
                      <a:pt x="58" y="0"/>
                    </a:cubicBezTo>
                    <a:cubicBezTo>
                      <a:pt x="47" y="0"/>
                      <a:pt x="38" y="9"/>
                      <a:pt x="35" y="22"/>
                    </a:cubicBezTo>
                    <a:cubicBezTo>
                      <a:pt x="23" y="14"/>
                      <a:pt x="12" y="12"/>
                      <a:pt x="6" y="17"/>
                    </a:cubicBezTo>
                    <a:cubicBezTo>
                      <a:pt x="0" y="24"/>
                      <a:pt x="5" y="40"/>
                      <a:pt x="17" y="52"/>
                    </a:cubicBezTo>
                    <a:lnTo>
                      <a:pt x="98" y="52"/>
                    </a:lnTo>
                    <a:close/>
                  </a:path>
                </a:pathLst>
              </a:custGeom>
              <a:solidFill>
                <a:srgbClr val="FFD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6805613" y="1787525"/>
              <a:ext cx="2185988" cy="2820987"/>
            </a:xfrm>
            <a:custGeom>
              <a:avLst/>
              <a:gdLst>
                <a:gd name="" fmla="*/ 417 w 471"/>
                <a:gd name="" fmla="*/ 440 h 608"/>
                <a:gd name="" fmla="*/ 258 w 471"/>
                <a:gd name="" fmla="*/ 18 h 608"/>
                <a:gd name="" fmla="*/ 213 w 471"/>
                <a:gd name="" fmla="*/ 18 h 608"/>
                <a:gd name="" fmla="*/ 54 w 471"/>
                <a:gd name="" fmla="*/ 440 h 608"/>
                <a:gd name="" fmla="*/ 0 w 471"/>
                <a:gd name="" fmla="*/ 440 h 608"/>
                <a:gd name="" fmla="*/ 235 w 471"/>
                <a:gd name="" fmla="*/ 608 h 608"/>
                <a:gd name="" fmla="*/ 471 w 471"/>
                <a:gd name="" fmla="*/ 440 h 608"/>
                <a:gd name="" fmla="*/ 417 w 471"/>
                <a:gd name="" fmla="*/ 440 h 608"/>
                <a:gd name="" fmla="*/ 104 w 471"/>
                <a:gd name="" fmla="*/ 440 h 608"/>
                <a:gd name="" fmla="*/ 235 w 471"/>
                <a:gd name="" fmla="*/ 93 h 608"/>
                <a:gd name="" fmla="*/ 366 w 471"/>
                <a:gd name="" fmla="*/ 440 h 608"/>
                <a:gd name="" fmla="*/ 104 w 471"/>
                <a:gd name="" fmla="*/ 440 h 608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71" h="608">
                  <a:moveTo>
                    <a:pt x="417" y="440"/>
                  </a:moveTo>
                  <a:cubicBezTo>
                    <a:pt x="258" y="18"/>
                    <a:pt x="258" y="18"/>
                    <a:pt x="258" y="18"/>
                  </a:cubicBezTo>
                  <a:cubicBezTo>
                    <a:pt x="251" y="0"/>
                    <a:pt x="220" y="0"/>
                    <a:pt x="213" y="18"/>
                  </a:cubicBezTo>
                  <a:cubicBezTo>
                    <a:pt x="54" y="440"/>
                    <a:pt x="54" y="440"/>
                    <a:pt x="54" y="44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34" y="538"/>
                    <a:pt x="126" y="608"/>
                    <a:pt x="235" y="608"/>
                  </a:cubicBezTo>
                  <a:cubicBezTo>
                    <a:pt x="345" y="608"/>
                    <a:pt x="437" y="538"/>
                    <a:pt x="471" y="440"/>
                  </a:cubicBezTo>
                  <a:lnTo>
                    <a:pt x="417" y="440"/>
                  </a:lnTo>
                  <a:close/>
                  <a:moveTo>
                    <a:pt x="104" y="440"/>
                  </a:moveTo>
                  <a:cubicBezTo>
                    <a:pt x="235" y="93"/>
                    <a:pt x="235" y="93"/>
                    <a:pt x="235" y="93"/>
                  </a:cubicBezTo>
                  <a:cubicBezTo>
                    <a:pt x="366" y="440"/>
                    <a:pt x="366" y="440"/>
                    <a:pt x="366" y="440"/>
                  </a:cubicBezTo>
                  <a:lnTo>
                    <a:pt x="104" y="440"/>
                  </a:lnTo>
                  <a:close/>
                </a:path>
              </a:pathLst>
            </a:custGeom>
            <a:solidFill>
              <a:srgbClr val="C1C7D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3303588" y="1787525"/>
              <a:ext cx="2189163" cy="2820987"/>
            </a:xfrm>
            <a:custGeom>
              <a:avLst/>
              <a:gdLst>
                <a:gd name="" fmla="*/ 417 w 472"/>
                <a:gd name="" fmla="*/ 440 h 608"/>
                <a:gd name="" fmla="*/ 258 w 472"/>
                <a:gd name="" fmla="*/ 18 h 608"/>
                <a:gd name="" fmla="*/ 214 w 472"/>
                <a:gd name="" fmla="*/ 18 h 608"/>
                <a:gd name="" fmla="*/ 54 w 472"/>
                <a:gd name="" fmla="*/ 440 h 608"/>
                <a:gd name="" fmla="*/ 0 w 472"/>
                <a:gd name="" fmla="*/ 440 h 608"/>
                <a:gd name="" fmla="*/ 236 w 472"/>
                <a:gd name="" fmla="*/ 608 h 608"/>
                <a:gd name="" fmla="*/ 472 w 472"/>
                <a:gd name="" fmla="*/ 440 h 608"/>
                <a:gd name="" fmla="*/ 417 w 472"/>
                <a:gd name="" fmla="*/ 440 h 608"/>
                <a:gd name="" fmla="*/ 105 w 472"/>
                <a:gd name="" fmla="*/ 440 h 608"/>
                <a:gd name="" fmla="*/ 236 w 472"/>
                <a:gd name="" fmla="*/ 93 h 608"/>
                <a:gd name="" fmla="*/ 367 w 472"/>
                <a:gd name="" fmla="*/ 440 h 608"/>
                <a:gd name="" fmla="*/ 105 w 472"/>
                <a:gd name="" fmla="*/ 440 h 608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72" h="608">
                  <a:moveTo>
                    <a:pt x="417" y="440"/>
                  </a:moveTo>
                  <a:cubicBezTo>
                    <a:pt x="258" y="18"/>
                    <a:pt x="258" y="18"/>
                    <a:pt x="258" y="18"/>
                  </a:cubicBezTo>
                  <a:cubicBezTo>
                    <a:pt x="251" y="0"/>
                    <a:pt x="221" y="0"/>
                    <a:pt x="214" y="18"/>
                  </a:cubicBezTo>
                  <a:cubicBezTo>
                    <a:pt x="54" y="440"/>
                    <a:pt x="54" y="440"/>
                    <a:pt x="54" y="44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35" y="538"/>
                    <a:pt x="127" y="608"/>
                    <a:pt x="236" y="608"/>
                  </a:cubicBezTo>
                  <a:cubicBezTo>
                    <a:pt x="345" y="608"/>
                    <a:pt x="437" y="538"/>
                    <a:pt x="472" y="440"/>
                  </a:cubicBezTo>
                  <a:lnTo>
                    <a:pt x="417" y="440"/>
                  </a:lnTo>
                  <a:close/>
                  <a:moveTo>
                    <a:pt x="105" y="440"/>
                  </a:moveTo>
                  <a:cubicBezTo>
                    <a:pt x="236" y="93"/>
                    <a:pt x="236" y="93"/>
                    <a:pt x="236" y="93"/>
                  </a:cubicBezTo>
                  <a:cubicBezTo>
                    <a:pt x="367" y="440"/>
                    <a:pt x="367" y="440"/>
                    <a:pt x="367" y="440"/>
                  </a:cubicBezTo>
                  <a:lnTo>
                    <a:pt x="105" y="440"/>
                  </a:lnTo>
                  <a:close/>
                </a:path>
              </a:pathLst>
            </a:custGeom>
            <a:solidFill>
              <a:srgbClr val="C1C7D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4994275" y="40751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4994275" y="40751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4833938" y="1870075"/>
              <a:ext cx="2625725" cy="4116387"/>
            </a:xfrm>
            <a:custGeom>
              <a:avLst/>
              <a:gdLst>
                <a:gd name="" fmla="*/ 519 w 566"/>
                <a:gd name="" fmla="*/ 793 h 887"/>
                <a:gd name="" fmla="*/ 424 w 566"/>
                <a:gd name="" fmla="*/ 793 h 887"/>
                <a:gd name="" fmla="*/ 330 w 566"/>
                <a:gd name="" fmla="*/ 666 h 887"/>
                <a:gd name="" fmla="*/ 330 w 566"/>
                <a:gd name="" fmla="*/ 0 h 887"/>
                <a:gd name="" fmla="*/ 236 w 566"/>
                <a:gd name="" fmla="*/ 2 h 887"/>
                <a:gd name="" fmla="*/ 236 w 566"/>
                <a:gd name="" fmla="*/ 666 h 887"/>
                <a:gd name="" fmla="*/ 142 w 566"/>
                <a:gd name="" fmla="*/ 793 h 887"/>
                <a:gd name="" fmla="*/ 47 w 566"/>
                <a:gd name="" fmla="*/ 793 h 887"/>
                <a:gd name="" fmla="*/ 0 w 566"/>
                <a:gd name="" fmla="*/ 840 h 887"/>
                <a:gd name="" fmla="*/ 0 w 566"/>
                <a:gd name="" fmla="*/ 887 h 887"/>
                <a:gd name="" fmla="*/ 566 w 566"/>
                <a:gd name="" fmla="*/ 887 h 887"/>
                <a:gd name="" fmla="*/ 566 w 566"/>
                <a:gd name="" fmla="*/ 840 h 887"/>
                <a:gd name="" fmla="*/ 519 w 566"/>
                <a:gd name="" fmla="*/ 793 h 887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566" h="887">
                  <a:moveTo>
                    <a:pt x="519" y="793"/>
                  </a:moveTo>
                  <a:cubicBezTo>
                    <a:pt x="424" y="793"/>
                    <a:pt x="424" y="793"/>
                    <a:pt x="424" y="793"/>
                  </a:cubicBezTo>
                  <a:cubicBezTo>
                    <a:pt x="421" y="734"/>
                    <a:pt x="383" y="685"/>
                    <a:pt x="330" y="666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236" y="2"/>
                    <a:pt x="236" y="2"/>
                    <a:pt x="236" y="2"/>
                  </a:cubicBezTo>
                  <a:cubicBezTo>
                    <a:pt x="236" y="666"/>
                    <a:pt x="236" y="666"/>
                    <a:pt x="236" y="666"/>
                  </a:cubicBezTo>
                  <a:cubicBezTo>
                    <a:pt x="183" y="685"/>
                    <a:pt x="145" y="734"/>
                    <a:pt x="142" y="793"/>
                  </a:cubicBezTo>
                  <a:cubicBezTo>
                    <a:pt x="47" y="793"/>
                    <a:pt x="47" y="793"/>
                    <a:pt x="47" y="793"/>
                  </a:cubicBezTo>
                  <a:cubicBezTo>
                    <a:pt x="21" y="793"/>
                    <a:pt x="0" y="814"/>
                    <a:pt x="0" y="840"/>
                  </a:cubicBezTo>
                  <a:cubicBezTo>
                    <a:pt x="0" y="887"/>
                    <a:pt x="0" y="887"/>
                    <a:pt x="0" y="887"/>
                  </a:cubicBezTo>
                  <a:cubicBezTo>
                    <a:pt x="566" y="887"/>
                    <a:pt x="566" y="887"/>
                    <a:pt x="566" y="887"/>
                  </a:cubicBezTo>
                  <a:cubicBezTo>
                    <a:pt x="566" y="840"/>
                    <a:pt x="566" y="840"/>
                    <a:pt x="566" y="840"/>
                  </a:cubicBezTo>
                  <a:cubicBezTo>
                    <a:pt x="566" y="814"/>
                    <a:pt x="545" y="793"/>
                    <a:pt x="519" y="793"/>
                  </a:cubicBezTo>
                  <a:close/>
                </a:path>
              </a:pathLst>
            </a:custGeom>
            <a:solidFill>
              <a:srgbClr val="C1C7D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4194175" y="1220788"/>
              <a:ext cx="3943350" cy="919162"/>
            </a:xfrm>
            <a:custGeom>
              <a:avLst/>
              <a:gdLst>
                <a:gd name="" fmla="*/ 802 w 850"/>
                <a:gd name="" fmla="*/ 65 h 198"/>
                <a:gd name="" fmla="*/ 768 w 850"/>
                <a:gd name="" fmla="*/ 80 h 198"/>
                <a:gd name="" fmla="*/ 731 w 850"/>
                <a:gd name="" fmla="*/ 62 h 198"/>
                <a:gd name="" fmla="*/ 590 w 850"/>
                <a:gd name="" fmla="*/ 18 h 198"/>
                <a:gd name="" fmla="*/ 506 w 850"/>
                <a:gd name="" fmla="*/ 42 h 198"/>
                <a:gd name="" fmla="*/ 425 w 850"/>
                <a:gd name="" fmla="*/ 0 h 198"/>
                <a:gd name="" fmla="*/ 344 w 850"/>
                <a:gd name="" fmla="*/ 42 h 198"/>
                <a:gd name="" fmla="*/ 260 w 850"/>
                <a:gd name="" fmla="*/ 18 h 198"/>
                <a:gd name="" fmla="*/ 119 w 850"/>
                <a:gd name="" fmla="*/ 62 h 198"/>
                <a:gd name="" fmla="*/ 82 w 850"/>
                <a:gd name="" fmla="*/ 80 h 198"/>
                <a:gd name="" fmla="*/ 48 w 850"/>
                <a:gd name="" fmla="*/ 65 h 198"/>
                <a:gd name="" fmla="*/ 0 w 850"/>
                <a:gd name="" fmla="*/ 113 h 198"/>
                <a:gd name="" fmla="*/ 48 w 850"/>
                <a:gd name="" fmla="*/ 160 h 198"/>
                <a:gd name="" fmla="*/ 93 w 850"/>
                <a:gd name="" fmla="*/ 127 h 198"/>
                <a:gd name="" fmla="*/ 141 w 850"/>
                <a:gd name="" fmla="*/ 105 h 198"/>
                <a:gd name="" fmla="*/ 260 w 850"/>
                <a:gd name="" fmla="*/ 66 h 198"/>
                <a:gd name="" fmla="*/ 327 w 850"/>
                <a:gd name="" fmla="*/ 88 h 198"/>
                <a:gd name="" fmla="*/ 326 w 850"/>
                <a:gd name="" fmla="*/ 99 h 198"/>
                <a:gd name="" fmla="*/ 407 w 850"/>
                <a:gd name="" fmla="*/ 196 h 198"/>
                <a:gd name="" fmla="*/ 409 w 850"/>
                <a:gd name="" fmla="*/ 197 h 198"/>
                <a:gd name="" fmla="*/ 411 w 850"/>
                <a:gd name="" fmla="*/ 197 h 198"/>
                <a:gd name="" fmla="*/ 425 w 850"/>
                <a:gd name="" fmla="*/ 198 h 198"/>
                <a:gd name="" fmla="*/ 437 w 850"/>
                <a:gd name="" fmla="*/ 197 h 198"/>
                <a:gd name="" fmla="*/ 524 w 850"/>
                <a:gd name="" fmla="*/ 99 h 198"/>
                <a:gd name="" fmla="*/ 523 w 850"/>
                <a:gd name="" fmla="*/ 87 h 198"/>
                <a:gd name="" fmla="*/ 590 w 850"/>
                <a:gd name="" fmla="*/ 66 h 198"/>
                <a:gd name="" fmla="*/ 710 w 850"/>
                <a:gd name="" fmla="*/ 105 h 198"/>
                <a:gd name="" fmla="*/ 757 w 850"/>
                <a:gd name="" fmla="*/ 127 h 198"/>
                <a:gd name="" fmla="*/ 802 w 850"/>
                <a:gd name="" fmla="*/ 160 h 198"/>
                <a:gd name="" fmla="*/ 850 w 850"/>
                <a:gd name="" fmla="*/ 113 h 198"/>
                <a:gd name="" fmla="*/ 802 w 850"/>
                <a:gd name="" fmla="*/ 65 h 198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850" h="198">
                  <a:moveTo>
                    <a:pt x="802" y="65"/>
                  </a:moveTo>
                  <a:cubicBezTo>
                    <a:pt x="789" y="65"/>
                    <a:pt x="777" y="71"/>
                    <a:pt x="768" y="80"/>
                  </a:cubicBezTo>
                  <a:cubicBezTo>
                    <a:pt x="756" y="75"/>
                    <a:pt x="744" y="69"/>
                    <a:pt x="731" y="62"/>
                  </a:cubicBezTo>
                  <a:cubicBezTo>
                    <a:pt x="690" y="42"/>
                    <a:pt x="644" y="18"/>
                    <a:pt x="590" y="18"/>
                  </a:cubicBezTo>
                  <a:cubicBezTo>
                    <a:pt x="554" y="18"/>
                    <a:pt x="527" y="29"/>
                    <a:pt x="506" y="42"/>
                  </a:cubicBezTo>
                  <a:cubicBezTo>
                    <a:pt x="488" y="17"/>
                    <a:pt x="459" y="0"/>
                    <a:pt x="425" y="0"/>
                  </a:cubicBezTo>
                  <a:cubicBezTo>
                    <a:pt x="392" y="0"/>
                    <a:pt x="362" y="17"/>
                    <a:pt x="344" y="42"/>
                  </a:cubicBezTo>
                  <a:cubicBezTo>
                    <a:pt x="323" y="29"/>
                    <a:pt x="296" y="18"/>
                    <a:pt x="260" y="18"/>
                  </a:cubicBezTo>
                  <a:cubicBezTo>
                    <a:pt x="206" y="18"/>
                    <a:pt x="160" y="42"/>
                    <a:pt x="119" y="62"/>
                  </a:cubicBezTo>
                  <a:cubicBezTo>
                    <a:pt x="106" y="69"/>
                    <a:pt x="94" y="75"/>
                    <a:pt x="82" y="80"/>
                  </a:cubicBezTo>
                  <a:cubicBezTo>
                    <a:pt x="74" y="71"/>
                    <a:pt x="61" y="65"/>
                    <a:pt x="48" y="65"/>
                  </a:cubicBezTo>
                  <a:cubicBezTo>
                    <a:pt x="22" y="65"/>
                    <a:pt x="0" y="86"/>
                    <a:pt x="0" y="113"/>
                  </a:cubicBezTo>
                  <a:cubicBezTo>
                    <a:pt x="0" y="139"/>
                    <a:pt x="22" y="160"/>
                    <a:pt x="48" y="160"/>
                  </a:cubicBezTo>
                  <a:cubicBezTo>
                    <a:pt x="69" y="160"/>
                    <a:pt x="86" y="146"/>
                    <a:pt x="93" y="127"/>
                  </a:cubicBezTo>
                  <a:cubicBezTo>
                    <a:pt x="108" y="121"/>
                    <a:pt x="124" y="113"/>
                    <a:pt x="141" y="105"/>
                  </a:cubicBezTo>
                  <a:cubicBezTo>
                    <a:pt x="177" y="86"/>
                    <a:pt x="217" y="66"/>
                    <a:pt x="260" y="66"/>
                  </a:cubicBezTo>
                  <a:cubicBezTo>
                    <a:pt x="290" y="66"/>
                    <a:pt x="312" y="76"/>
                    <a:pt x="327" y="88"/>
                  </a:cubicBezTo>
                  <a:cubicBezTo>
                    <a:pt x="326" y="91"/>
                    <a:pt x="326" y="95"/>
                    <a:pt x="326" y="99"/>
                  </a:cubicBezTo>
                  <a:cubicBezTo>
                    <a:pt x="326" y="148"/>
                    <a:pt x="361" y="188"/>
                    <a:pt x="407" y="196"/>
                  </a:cubicBezTo>
                  <a:cubicBezTo>
                    <a:pt x="408" y="196"/>
                    <a:pt x="408" y="197"/>
                    <a:pt x="409" y="197"/>
                  </a:cubicBezTo>
                  <a:cubicBezTo>
                    <a:pt x="410" y="197"/>
                    <a:pt x="410" y="197"/>
                    <a:pt x="411" y="197"/>
                  </a:cubicBezTo>
                  <a:cubicBezTo>
                    <a:pt x="416" y="198"/>
                    <a:pt x="420" y="198"/>
                    <a:pt x="425" y="198"/>
                  </a:cubicBezTo>
                  <a:cubicBezTo>
                    <a:pt x="429" y="198"/>
                    <a:pt x="433" y="198"/>
                    <a:pt x="437" y="197"/>
                  </a:cubicBezTo>
                  <a:cubicBezTo>
                    <a:pt x="486" y="191"/>
                    <a:pt x="524" y="150"/>
                    <a:pt x="524" y="99"/>
                  </a:cubicBezTo>
                  <a:cubicBezTo>
                    <a:pt x="524" y="95"/>
                    <a:pt x="524" y="91"/>
                    <a:pt x="523" y="87"/>
                  </a:cubicBezTo>
                  <a:cubicBezTo>
                    <a:pt x="539" y="76"/>
                    <a:pt x="560" y="66"/>
                    <a:pt x="590" y="66"/>
                  </a:cubicBezTo>
                  <a:cubicBezTo>
                    <a:pt x="633" y="66"/>
                    <a:pt x="673" y="86"/>
                    <a:pt x="710" y="105"/>
                  </a:cubicBezTo>
                  <a:cubicBezTo>
                    <a:pt x="726" y="113"/>
                    <a:pt x="742" y="121"/>
                    <a:pt x="757" y="127"/>
                  </a:cubicBezTo>
                  <a:cubicBezTo>
                    <a:pt x="763" y="146"/>
                    <a:pt x="781" y="160"/>
                    <a:pt x="802" y="160"/>
                  </a:cubicBezTo>
                  <a:cubicBezTo>
                    <a:pt x="829" y="160"/>
                    <a:pt x="850" y="139"/>
                    <a:pt x="850" y="113"/>
                  </a:cubicBezTo>
                  <a:cubicBezTo>
                    <a:pt x="850" y="86"/>
                    <a:pt x="829" y="65"/>
                    <a:pt x="802" y="65"/>
                  </a:cubicBezTo>
                  <a:close/>
                </a:path>
              </a:pathLst>
            </a:custGeom>
            <a:solidFill>
              <a:srgbClr val="C1C7D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0" name="TextBox 71"/>
          <p:cNvSpPr txBox="1"/>
          <p:nvPr/>
        </p:nvSpPr>
        <p:spPr>
          <a:xfrm>
            <a:off x="963613" y="3076575"/>
            <a:ext cx="1570037" cy="9239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defTabSz="914400"/>
            <a:r>
              <a:rPr lang="id-ID" altLang="zh-CN" sz="5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70%</a:t>
            </a:r>
            <a:endParaRPr lang="id-ID" altLang="zh-CN" sz="54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74"/>
          <p:cNvSpPr txBox="1"/>
          <p:nvPr/>
        </p:nvSpPr>
        <p:spPr>
          <a:xfrm>
            <a:off x="9012238" y="3016250"/>
            <a:ext cx="1570037" cy="9239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defTabSz="914400"/>
            <a:r>
              <a:rPr lang="id-ID" altLang="zh-CN" sz="5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30%</a:t>
            </a:r>
            <a:endParaRPr lang="id-ID" altLang="zh-CN" sz="54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1095375" y="2168525"/>
            <a:ext cx="1952625" cy="3079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1095375" y="2555875"/>
            <a:ext cx="2333625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According to your need to draw the text box size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9032875" y="2166938"/>
            <a:ext cx="1952625" cy="3079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9032875" y="2555875"/>
            <a:ext cx="2333625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According to your need to draw the text box size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601" name="图片 1"/>
          <p:cNvPicPr>
            <a:picLocks noChangeAspect="1"/>
          </p:cNvPicPr>
          <p:nvPr/>
        </p:nvPicPr>
        <p:blipFill>
          <a:blip r:embed="rId1"/>
          <a:srcRect b="10069"/>
          <a:stretch>
            <a:fillRect/>
          </a:stretch>
        </p:blipFill>
        <p:spPr>
          <a:xfrm>
            <a:off x="-9525" y="-15875"/>
            <a:ext cx="122015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3175" y="-15875"/>
            <a:ext cx="12201525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超细黑简体" pitchFamily="2" charset="-122"/>
              <a:ea typeface="方正兰亭超细黑简体" pitchFamily="2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98438" y="198438"/>
            <a:ext cx="11780838" cy="64468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172244" y="472281"/>
            <a:ext cx="733425" cy="430213"/>
          </a:xfrm>
          <a:prstGeom prst="triangle">
            <a:avLst>
              <a:gd name="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5" name="文本框 5"/>
          <p:cNvSpPr txBox="1"/>
          <p:nvPr/>
        </p:nvSpPr>
        <p:spPr>
          <a:xfrm>
            <a:off x="381000" y="506413"/>
            <a:ext cx="6386513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 HERE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733537" y="2282971"/>
            <a:ext cx="6778091" cy="1521926"/>
            <a:chOff x="2733537" y="2282971"/>
            <a:chExt cx="6778097" cy="1521926"/>
          </a:xfrm>
          <a:solidFill>
            <a:schemeClr val="bg1">
              <a:lumMod val="75000"/>
            </a:schemeClr>
          </a:solidFill>
        </p:grpSpPr>
        <p:grpSp>
          <p:nvGrpSpPr>
            <p:cNvPr id="8" name="组合 7"/>
            <p:cNvGrpSpPr/>
            <p:nvPr/>
          </p:nvGrpSpPr>
          <p:grpSpPr>
            <a:xfrm>
              <a:off x="2733537" y="2282971"/>
              <a:ext cx="1875950" cy="1521926"/>
              <a:chOff x="2733537" y="2282971"/>
              <a:chExt cx="1875950" cy="1521926"/>
            </a:xfrm>
            <a:grpFill/>
          </p:grpSpPr>
          <p:sp>
            <p:nvSpPr>
              <p:cNvPr id="17" name="Freeform 6@|5FFC:0|FBC:0|LFC:0|LBC:16777215"/>
              <p:cNvSpPr>
                <a:spLocks noEditPoints="1"/>
              </p:cNvSpPr>
              <p:nvPr/>
            </p:nvSpPr>
            <p:spPr bwMode="auto">
              <a:xfrm>
                <a:off x="2733537" y="2282971"/>
                <a:ext cx="1875950" cy="1521926"/>
              </a:xfrm>
              <a:custGeom>
                <a:avLst/>
                <a:gdLst>
                  <a:gd name="" fmla="*/ 95 w 1489"/>
                  <a:gd name="" fmla="*/ 752 h 1208"/>
                  <a:gd name="" fmla="*/ 0 w 1489"/>
                  <a:gd name="" fmla="*/ 733 h 1208"/>
                  <a:gd name="" fmla="*/ 102 w 1489"/>
                  <a:gd name="" fmla="*/ 645 h 1208"/>
                  <a:gd name="" fmla="*/ 12 w 1489"/>
                  <a:gd name="" fmla="*/ 611 h 1208"/>
                  <a:gd name="" fmla="*/ 126 w 1489"/>
                  <a:gd name="" fmla="*/ 540 h 1208"/>
                  <a:gd name="" fmla="*/ 44 w 1489"/>
                  <a:gd name="" fmla="*/ 493 h 1208"/>
                  <a:gd name="" fmla="*/ 168 w 1489"/>
                  <a:gd name="" fmla="*/ 441 h 1208"/>
                  <a:gd name="" fmla="*/ 95 w 1489"/>
                  <a:gd name="" fmla="*/ 381 h 1208"/>
                  <a:gd name="" fmla="*/ 226 w 1489"/>
                  <a:gd name="" fmla="*/ 351 h 1208"/>
                  <a:gd name="" fmla="*/ 164 w 1489"/>
                  <a:gd name="" fmla="*/ 278 h 1208"/>
                  <a:gd name="" fmla="*/ 297 w 1489"/>
                  <a:gd name="" fmla="*/ 270 h 1208"/>
                  <a:gd name="" fmla="*/ 247 w 1489"/>
                  <a:gd name="" fmla="*/ 189 h 1208"/>
                  <a:gd name="" fmla="*/ 381 w 1489"/>
                  <a:gd name="" fmla="*/ 204 h 1208"/>
                  <a:gd name="" fmla="*/ 346 w 1489"/>
                  <a:gd name="" fmla="*/ 115 h 1208"/>
                  <a:gd name="" fmla="*/ 475 w 1489"/>
                  <a:gd name="" fmla="*/ 151 h 1208"/>
                  <a:gd name="" fmla="*/ 455 w 1489"/>
                  <a:gd name="" fmla="*/ 57 h 1208"/>
                  <a:gd name="" fmla="*/ 577 w 1489"/>
                  <a:gd name="" fmla="*/ 115 h 1208"/>
                  <a:gd name="" fmla="*/ 571 w 1489"/>
                  <a:gd name="" fmla="*/ 19 h 1208"/>
                  <a:gd name="" fmla="*/ 682 w 1489"/>
                  <a:gd name="" fmla="*/ 96 h 1208"/>
                  <a:gd name="" fmla="*/ 693 w 1489"/>
                  <a:gd name="" fmla="*/ 0 h 1208"/>
                  <a:gd name="" fmla="*/ 790 w 1489"/>
                  <a:gd name="" fmla="*/ 94 h 1208"/>
                  <a:gd name="" fmla="*/ 815 w 1489"/>
                  <a:gd name="" fmla="*/ 1 h 1208"/>
                  <a:gd name="" fmla="*/ 895 w 1489"/>
                  <a:gd name="" fmla="*/ 111 h 1208"/>
                  <a:gd name="" fmla="*/ 937 w 1489"/>
                  <a:gd name="" fmla="*/ 24 h 1208"/>
                  <a:gd name="" fmla="*/ 998 w 1489"/>
                  <a:gd name="" fmla="*/ 144 h 1208"/>
                  <a:gd name="" fmla="*/ 1053 w 1489"/>
                  <a:gd name="" fmla="*/ 66 h 1208"/>
                  <a:gd name="" fmla="*/ 1093 w 1489"/>
                  <a:gd name="" fmla="*/ 194 h 1208"/>
                  <a:gd name="" fmla="*/ 1160 w 1489"/>
                  <a:gd name="" fmla="*/ 125 h 1208"/>
                  <a:gd name="" fmla="*/ 1179 w 1489"/>
                  <a:gd name="" fmla="*/ 259 h 1208"/>
                  <a:gd name="" fmla="*/ 1257 w 1489"/>
                  <a:gd name="" fmla="*/ 202 h 1208"/>
                  <a:gd name="" fmla="*/ 1312 w 1489"/>
                  <a:gd name="" fmla="*/ 426 h 1208"/>
                  <a:gd name="" fmla="*/ 1404 w 1489"/>
                  <a:gd name="" fmla="*/ 398 h 1208"/>
                  <a:gd name="" fmla="*/ 1253 w 1489"/>
                  <a:gd name="" fmla="*/ 337 h 1208"/>
                  <a:gd name="" fmla="*/ 1338 w 1489"/>
                  <a:gd name="" fmla="*/ 294 h 1208"/>
                  <a:gd name="" fmla="*/ 150 w 1489"/>
                  <a:gd name="" fmla="*/ 1192 h 1208"/>
                  <a:gd name="" fmla="*/ 237 w 1489"/>
                  <a:gd name="" fmla="*/ 1149 h 1208"/>
                  <a:gd name="" fmla="*/ 1357 w 1489"/>
                  <a:gd name="" fmla="*/ 524 h 1208"/>
                  <a:gd name="" fmla="*/ 1451 w 1489"/>
                  <a:gd name="" fmla="*/ 512 h 1208"/>
                  <a:gd name="" fmla="*/ 1384 w 1489"/>
                  <a:gd name="" fmla="*/ 628 h 1208"/>
                  <a:gd name="" fmla="*/ 1479 w 1489"/>
                  <a:gd name="" fmla="*/ 632 h 1208"/>
                  <a:gd name="" fmla="*/ 8 w 1489"/>
                  <a:gd name="" fmla="*/ 854 h 1208"/>
                  <a:gd name="" fmla="*/ 104 w 1489"/>
                  <a:gd name="" fmla="*/ 857 h 1208"/>
                  <a:gd name="" fmla="*/ 37 w 1489"/>
                  <a:gd name="" fmla="*/ 973 h 1208"/>
                  <a:gd name="" fmla="*/ 131 w 1489"/>
                  <a:gd name="" fmla="*/ 961 h 1208"/>
                  <a:gd name="" fmla="*/ 84 w 1489"/>
                  <a:gd name="" fmla="*/ 1087 h 1208"/>
                  <a:gd name="" fmla="*/ 176 w 1489"/>
                  <a:gd name="" fmla="*/ 1060 h 1208"/>
                  <a:gd name="" fmla="*/ 1326 w 1489"/>
                  <a:gd name="" fmla="*/ 1208 h 1208"/>
                  <a:gd name="" fmla="*/ 1262 w 1489"/>
                  <a:gd name="" fmla="*/ 1135 h 1208"/>
                  <a:gd name="" fmla="*/ 1394 w 1489"/>
                  <a:gd name="" fmla="*/ 1106 h 1208"/>
                  <a:gd name="" fmla="*/ 1320 w 1489"/>
                  <a:gd name="" fmla="*/ 1045 h 1208"/>
                  <a:gd name="" fmla="*/ 1444 w 1489"/>
                  <a:gd name="" fmla="*/ 993 h 1208"/>
                  <a:gd name="" fmla="*/ 1362 w 1489"/>
                  <a:gd name="" fmla="*/ 945 h 1208"/>
                  <a:gd name="" fmla="*/ 1477 w 1489"/>
                  <a:gd name="" fmla="*/ 875 h 1208"/>
                  <a:gd name="" fmla="*/ 1386 w 1489"/>
                  <a:gd name="" fmla="*/ 841 h 1208"/>
                  <a:gd name="" fmla="*/ 1489 w 1489"/>
                  <a:gd name="" fmla="*/ 752 h 1208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489" h="1208">
                    <a:moveTo>
                      <a:pt x="0" y="733"/>
                    </a:moveTo>
                    <a:lnTo>
                      <a:pt x="95" y="733"/>
                    </a:lnTo>
                    <a:lnTo>
                      <a:pt x="95" y="752"/>
                    </a:lnTo>
                    <a:lnTo>
                      <a:pt x="0" y="752"/>
                    </a:lnTo>
                    <a:lnTo>
                      <a:pt x="0" y="733"/>
                    </a:lnTo>
                    <a:lnTo>
                      <a:pt x="0" y="733"/>
                    </a:lnTo>
                    <a:close/>
                    <a:moveTo>
                      <a:pt x="12" y="611"/>
                    </a:moveTo>
                    <a:lnTo>
                      <a:pt x="104" y="626"/>
                    </a:lnTo>
                    <a:lnTo>
                      <a:pt x="102" y="645"/>
                    </a:lnTo>
                    <a:lnTo>
                      <a:pt x="8" y="629"/>
                    </a:lnTo>
                    <a:lnTo>
                      <a:pt x="12" y="611"/>
                    </a:lnTo>
                    <a:lnTo>
                      <a:pt x="12" y="611"/>
                    </a:lnTo>
                    <a:close/>
                    <a:moveTo>
                      <a:pt x="44" y="493"/>
                    </a:moveTo>
                    <a:lnTo>
                      <a:pt x="133" y="522"/>
                    </a:lnTo>
                    <a:lnTo>
                      <a:pt x="126" y="540"/>
                    </a:lnTo>
                    <a:lnTo>
                      <a:pt x="38" y="510"/>
                    </a:lnTo>
                    <a:lnTo>
                      <a:pt x="44" y="493"/>
                    </a:lnTo>
                    <a:lnTo>
                      <a:pt x="44" y="493"/>
                    </a:lnTo>
                    <a:close/>
                    <a:moveTo>
                      <a:pt x="95" y="381"/>
                    </a:moveTo>
                    <a:lnTo>
                      <a:pt x="177" y="425"/>
                    </a:lnTo>
                    <a:lnTo>
                      <a:pt x="168" y="441"/>
                    </a:lnTo>
                    <a:lnTo>
                      <a:pt x="85" y="397"/>
                    </a:lnTo>
                    <a:lnTo>
                      <a:pt x="95" y="381"/>
                    </a:lnTo>
                    <a:lnTo>
                      <a:pt x="95" y="381"/>
                    </a:lnTo>
                    <a:close/>
                    <a:moveTo>
                      <a:pt x="164" y="278"/>
                    </a:moveTo>
                    <a:lnTo>
                      <a:pt x="238" y="336"/>
                    </a:lnTo>
                    <a:lnTo>
                      <a:pt x="226" y="351"/>
                    </a:lnTo>
                    <a:lnTo>
                      <a:pt x="151" y="293"/>
                    </a:lnTo>
                    <a:lnTo>
                      <a:pt x="164" y="278"/>
                    </a:lnTo>
                    <a:lnTo>
                      <a:pt x="164" y="278"/>
                    </a:lnTo>
                    <a:close/>
                    <a:moveTo>
                      <a:pt x="247" y="189"/>
                    </a:moveTo>
                    <a:lnTo>
                      <a:pt x="311" y="258"/>
                    </a:lnTo>
                    <a:lnTo>
                      <a:pt x="297" y="270"/>
                    </a:lnTo>
                    <a:lnTo>
                      <a:pt x="234" y="201"/>
                    </a:lnTo>
                    <a:lnTo>
                      <a:pt x="247" y="189"/>
                    </a:lnTo>
                    <a:lnTo>
                      <a:pt x="247" y="189"/>
                    </a:lnTo>
                    <a:close/>
                    <a:moveTo>
                      <a:pt x="346" y="115"/>
                    </a:moveTo>
                    <a:lnTo>
                      <a:pt x="397" y="193"/>
                    </a:lnTo>
                    <a:lnTo>
                      <a:pt x="381" y="204"/>
                    </a:lnTo>
                    <a:lnTo>
                      <a:pt x="330" y="124"/>
                    </a:lnTo>
                    <a:lnTo>
                      <a:pt x="346" y="115"/>
                    </a:lnTo>
                    <a:lnTo>
                      <a:pt x="346" y="115"/>
                    </a:lnTo>
                    <a:close/>
                    <a:moveTo>
                      <a:pt x="455" y="57"/>
                    </a:moveTo>
                    <a:lnTo>
                      <a:pt x="493" y="143"/>
                    </a:lnTo>
                    <a:lnTo>
                      <a:pt x="475" y="151"/>
                    </a:lnTo>
                    <a:lnTo>
                      <a:pt x="438" y="65"/>
                    </a:lnTo>
                    <a:lnTo>
                      <a:pt x="455" y="57"/>
                    </a:lnTo>
                    <a:lnTo>
                      <a:pt x="455" y="57"/>
                    </a:lnTo>
                    <a:close/>
                    <a:moveTo>
                      <a:pt x="571" y="19"/>
                    </a:moveTo>
                    <a:lnTo>
                      <a:pt x="594" y="111"/>
                    </a:lnTo>
                    <a:lnTo>
                      <a:pt x="577" y="115"/>
                    </a:lnTo>
                    <a:lnTo>
                      <a:pt x="554" y="23"/>
                    </a:lnTo>
                    <a:lnTo>
                      <a:pt x="571" y="19"/>
                    </a:lnTo>
                    <a:lnTo>
                      <a:pt x="571" y="19"/>
                    </a:lnTo>
                    <a:close/>
                    <a:moveTo>
                      <a:pt x="693" y="0"/>
                    </a:moveTo>
                    <a:lnTo>
                      <a:pt x="701" y="94"/>
                    </a:lnTo>
                    <a:lnTo>
                      <a:pt x="682" y="96"/>
                    </a:lnTo>
                    <a:lnTo>
                      <a:pt x="674" y="1"/>
                    </a:lnTo>
                    <a:lnTo>
                      <a:pt x="693" y="0"/>
                    </a:lnTo>
                    <a:lnTo>
                      <a:pt x="693" y="0"/>
                    </a:lnTo>
                    <a:close/>
                    <a:moveTo>
                      <a:pt x="815" y="1"/>
                    </a:moveTo>
                    <a:lnTo>
                      <a:pt x="809" y="96"/>
                    </a:lnTo>
                    <a:lnTo>
                      <a:pt x="790" y="94"/>
                    </a:lnTo>
                    <a:lnTo>
                      <a:pt x="798" y="0"/>
                    </a:lnTo>
                    <a:lnTo>
                      <a:pt x="815" y="1"/>
                    </a:lnTo>
                    <a:lnTo>
                      <a:pt x="815" y="1"/>
                    </a:lnTo>
                    <a:close/>
                    <a:moveTo>
                      <a:pt x="937" y="24"/>
                    </a:moveTo>
                    <a:lnTo>
                      <a:pt x="914" y="115"/>
                    </a:lnTo>
                    <a:lnTo>
                      <a:pt x="895" y="111"/>
                    </a:lnTo>
                    <a:lnTo>
                      <a:pt x="919" y="19"/>
                    </a:lnTo>
                    <a:lnTo>
                      <a:pt x="937" y="24"/>
                    </a:lnTo>
                    <a:lnTo>
                      <a:pt x="937" y="24"/>
                    </a:lnTo>
                    <a:close/>
                    <a:moveTo>
                      <a:pt x="1053" y="66"/>
                    </a:moveTo>
                    <a:lnTo>
                      <a:pt x="1015" y="151"/>
                    </a:lnTo>
                    <a:lnTo>
                      <a:pt x="998" y="144"/>
                    </a:lnTo>
                    <a:lnTo>
                      <a:pt x="1035" y="58"/>
                    </a:lnTo>
                    <a:lnTo>
                      <a:pt x="1053" y="66"/>
                    </a:lnTo>
                    <a:lnTo>
                      <a:pt x="1053" y="66"/>
                    </a:lnTo>
                    <a:close/>
                    <a:moveTo>
                      <a:pt x="1160" y="125"/>
                    </a:moveTo>
                    <a:lnTo>
                      <a:pt x="1108" y="204"/>
                    </a:lnTo>
                    <a:lnTo>
                      <a:pt x="1093" y="194"/>
                    </a:lnTo>
                    <a:lnTo>
                      <a:pt x="1145" y="115"/>
                    </a:lnTo>
                    <a:lnTo>
                      <a:pt x="1160" y="125"/>
                    </a:lnTo>
                    <a:lnTo>
                      <a:pt x="1160" y="125"/>
                    </a:lnTo>
                    <a:close/>
                    <a:moveTo>
                      <a:pt x="1257" y="202"/>
                    </a:moveTo>
                    <a:lnTo>
                      <a:pt x="1192" y="271"/>
                    </a:lnTo>
                    <a:lnTo>
                      <a:pt x="1179" y="259"/>
                    </a:lnTo>
                    <a:lnTo>
                      <a:pt x="1242" y="190"/>
                    </a:lnTo>
                    <a:lnTo>
                      <a:pt x="1257" y="202"/>
                    </a:lnTo>
                    <a:lnTo>
                      <a:pt x="1257" y="202"/>
                    </a:lnTo>
                    <a:close/>
                    <a:moveTo>
                      <a:pt x="1404" y="398"/>
                    </a:moveTo>
                    <a:lnTo>
                      <a:pt x="1322" y="443"/>
                    </a:lnTo>
                    <a:lnTo>
                      <a:pt x="1312" y="426"/>
                    </a:lnTo>
                    <a:lnTo>
                      <a:pt x="1394" y="382"/>
                    </a:lnTo>
                    <a:lnTo>
                      <a:pt x="1404" y="398"/>
                    </a:lnTo>
                    <a:lnTo>
                      <a:pt x="1404" y="398"/>
                    </a:lnTo>
                    <a:close/>
                    <a:moveTo>
                      <a:pt x="1338" y="294"/>
                    </a:moveTo>
                    <a:lnTo>
                      <a:pt x="1264" y="352"/>
                    </a:lnTo>
                    <a:lnTo>
                      <a:pt x="1253" y="337"/>
                    </a:lnTo>
                    <a:lnTo>
                      <a:pt x="1327" y="279"/>
                    </a:lnTo>
                    <a:lnTo>
                      <a:pt x="1338" y="294"/>
                    </a:lnTo>
                    <a:lnTo>
                      <a:pt x="1338" y="294"/>
                    </a:lnTo>
                    <a:close/>
                    <a:moveTo>
                      <a:pt x="237" y="1149"/>
                    </a:moveTo>
                    <a:lnTo>
                      <a:pt x="162" y="1207"/>
                    </a:lnTo>
                    <a:lnTo>
                      <a:pt x="150" y="1192"/>
                    </a:lnTo>
                    <a:lnTo>
                      <a:pt x="224" y="1134"/>
                    </a:lnTo>
                    <a:lnTo>
                      <a:pt x="237" y="1149"/>
                    </a:lnTo>
                    <a:lnTo>
                      <a:pt x="237" y="1149"/>
                    </a:lnTo>
                    <a:close/>
                    <a:moveTo>
                      <a:pt x="1451" y="512"/>
                    </a:moveTo>
                    <a:lnTo>
                      <a:pt x="1362" y="543"/>
                    </a:lnTo>
                    <a:lnTo>
                      <a:pt x="1357" y="524"/>
                    </a:lnTo>
                    <a:lnTo>
                      <a:pt x="1446" y="494"/>
                    </a:lnTo>
                    <a:lnTo>
                      <a:pt x="1451" y="512"/>
                    </a:lnTo>
                    <a:lnTo>
                      <a:pt x="1451" y="512"/>
                    </a:lnTo>
                    <a:close/>
                    <a:moveTo>
                      <a:pt x="1479" y="632"/>
                    </a:moveTo>
                    <a:lnTo>
                      <a:pt x="1388" y="647"/>
                    </a:lnTo>
                    <a:lnTo>
                      <a:pt x="1384" y="628"/>
                    </a:lnTo>
                    <a:lnTo>
                      <a:pt x="1477" y="613"/>
                    </a:lnTo>
                    <a:lnTo>
                      <a:pt x="1479" y="632"/>
                    </a:lnTo>
                    <a:lnTo>
                      <a:pt x="1479" y="632"/>
                    </a:lnTo>
                    <a:close/>
                    <a:moveTo>
                      <a:pt x="104" y="857"/>
                    </a:moveTo>
                    <a:lnTo>
                      <a:pt x="11" y="873"/>
                    </a:lnTo>
                    <a:lnTo>
                      <a:pt x="8" y="854"/>
                    </a:lnTo>
                    <a:lnTo>
                      <a:pt x="102" y="840"/>
                    </a:lnTo>
                    <a:lnTo>
                      <a:pt x="104" y="857"/>
                    </a:lnTo>
                    <a:lnTo>
                      <a:pt x="104" y="857"/>
                    </a:lnTo>
                    <a:close/>
                    <a:moveTo>
                      <a:pt x="131" y="961"/>
                    </a:moveTo>
                    <a:lnTo>
                      <a:pt x="44" y="992"/>
                    </a:lnTo>
                    <a:lnTo>
                      <a:pt x="37" y="973"/>
                    </a:lnTo>
                    <a:lnTo>
                      <a:pt x="126" y="944"/>
                    </a:lnTo>
                    <a:lnTo>
                      <a:pt x="131" y="961"/>
                    </a:lnTo>
                    <a:lnTo>
                      <a:pt x="131" y="961"/>
                    </a:lnTo>
                    <a:close/>
                    <a:moveTo>
                      <a:pt x="176" y="1060"/>
                    </a:moveTo>
                    <a:lnTo>
                      <a:pt x="93" y="1104"/>
                    </a:lnTo>
                    <a:lnTo>
                      <a:pt x="84" y="1087"/>
                    </a:lnTo>
                    <a:lnTo>
                      <a:pt x="168" y="1042"/>
                    </a:lnTo>
                    <a:lnTo>
                      <a:pt x="176" y="1060"/>
                    </a:lnTo>
                    <a:lnTo>
                      <a:pt x="176" y="1060"/>
                    </a:lnTo>
                    <a:close/>
                    <a:moveTo>
                      <a:pt x="1262" y="1135"/>
                    </a:moveTo>
                    <a:lnTo>
                      <a:pt x="1336" y="1193"/>
                    </a:lnTo>
                    <a:lnTo>
                      <a:pt x="1326" y="1208"/>
                    </a:lnTo>
                    <a:lnTo>
                      <a:pt x="1251" y="1150"/>
                    </a:lnTo>
                    <a:lnTo>
                      <a:pt x="1262" y="1135"/>
                    </a:lnTo>
                    <a:lnTo>
                      <a:pt x="1262" y="1135"/>
                    </a:lnTo>
                    <a:close/>
                    <a:moveTo>
                      <a:pt x="1320" y="1045"/>
                    </a:moveTo>
                    <a:lnTo>
                      <a:pt x="1403" y="1089"/>
                    </a:lnTo>
                    <a:lnTo>
                      <a:pt x="1394" y="1106"/>
                    </a:lnTo>
                    <a:lnTo>
                      <a:pt x="1311" y="1061"/>
                    </a:lnTo>
                    <a:lnTo>
                      <a:pt x="1320" y="1045"/>
                    </a:lnTo>
                    <a:lnTo>
                      <a:pt x="1320" y="1045"/>
                    </a:lnTo>
                    <a:close/>
                    <a:moveTo>
                      <a:pt x="1362" y="945"/>
                    </a:moveTo>
                    <a:lnTo>
                      <a:pt x="1451" y="976"/>
                    </a:lnTo>
                    <a:lnTo>
                      <a:pt x="1444" y="993"/>
                    </a:lnTo>
                    <a:lnTo>
                      <a:pt x="1357" y="962"/>
                    </a:lnTo>
                    <a:lnTo>
                      <a:pt x="1362" y="945"/>
                    </a:lnTo>
                    <a:lnTo>
                      <a:pt x="1362" y="945"/>
                    </a:lnTo>
                    <a:close/>
                    <a:moveTo>
                      <a:pt x="1386" y="841"/>
                    </a:moveTo>
                    <a:lnTo>
                      <a:pt x="1479" y="856"/>
                    </a:lnTo>
                    <a:lnTo>
                      <a:pt x="1477" y="875"/>
                    </a:lnTo>
                    <a:lnTo>
                      <a:pt x="1384" y="860"/>
                    </a:lnTo>
                    <a:lnTo>
                      <a:pt x="1386" y="841"/>
                    </a:lnTo>
                    <a:lnTo>
                      <a:pt x="1386" y="841"/>
                    </a:lnTo>
                    <a:close/>
                    <a:moveTo>
                      <a:pt x="1394" y="733"/>
                    </a:moveTo>
                    <a:lnTo>
                      <a:pt x="1489" y="733"/>
                    </a:lnTo>
                    <a:lnTo>
                      <a:pt x="1489" y="752"/>
                    </a:lnTo>
                    <a:lnTo>
                      <a:pt x="1394" y="752"/>
                    </a:lnTo>
                    <a:lnTo>
                      <a:pt x="1394" y="7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8" name="Freeform 7@|5FFC:0|FBC:0|LFC:0|LBC:16777215"/>
              <p:cNvSpPr>
                <a:spLocks noEditPoints="1"/>
              </p:cNvSpPr>
              <p:nvPr/>
            </p:nvSpPr>
            <p:spPr bwMode="auto">
              <a:xfrm>
                <a:off x="2738577" y="2284230"/>
                <a:ext cx="1865871" cy="1472791"/>
              </a:xfrm>
              <a:custGeom>
                <a:avLst/>
                <a:gdLst>
                  <a:gd name="" fmla="*/ 33 w 1097"/>
                  <a:gd name="" fmla="*/ 574 h 866"/>
                  <a:gd name="" fmla="*/ 36 w 1097"/>
                  <a:gd name="" fmla="*/ 602 h 866"/>
                  <a:gd name="" fmla="*/ 34 w 1097"/>
                  <a:gd name="" fmla="*/ 517 h 866"/>
                  <a:gd name="" fmla="*/ 46 w 1097"/>
                  <a:gd name="" fmla="*/ 433 h 866"/>
                  <a:gd name="" fmla="*/ 72 w 1097"/>
                  <a:gd name="" fmla="*/ 352 h 866"/>
                  <a:gd name="" fmla="*/ 111 w 1097"/>
                  <a:gd name="" fmla="*/ 276 h 866"/>
                  <a:gd name="" fmla="*/ 162 w 1097"/>
                  <a:gd name="" fmla="*/ 208 h 866"/>
                  <a:gd name="" fmla="*/ 224 w 1097"/>
                  <a:gd name="" fmla="*/ 149 h 866"/>
                  <a:gd name="" fmla="*/ 294 w 1097"/>
                  <a:gd name="" fmla="*/ 101 h 866"/>
                  <a:gd name="" fmla="*/ 372 w 1097"/>
                  <a:gd name="" fmla="*/ 65 h 866"/>
                  <a:gd name="" fmla="*/ 454 w 1097"/>
                  <a:gd name="" fmla="*/ 43 h 866"/>
                  <a:gd name="" fmla="*/ 539 w 1097"/>
                  <a:gd name="" fmla="*/ 34 h 866"/>
                  <a:gd name="" fmla="*/ 624 w 1097"/>
                  <a:gd name="" fmla="*/ 39 h 866"/>
                  <a:gd name="" fmla="*/ 707 w 1097"/>
                  <a:gd name="" fmla="*/ 59 h 866"/>
                  <a:gd name="" fmla="*/ 785 w 1097"/>
                  <a:gd name="" fmla="*/ 92 h 866"/>
                  <a:gd name="" fmla="*/ 857 w 1097"/>
                  <a:gd name="" fmla="*/ 137 h 866"/>
                  <a:gd name="" fmla="*/ 975 w 1097"/>
                  <a:gd name="" fmla="*/ 260 h 866"/>
                  <a:gd name="" fmla="*/ 921 w 1097"/>
                  <a:gd name="" fmla="*/ 193 h 866"/>
                  <a:gd name="" fmla="*/ 1016 w 1097"/>
                  <a:gd name="" fmla="*/ 334 h 866"/>
                  <a:gd name="" fmla="*/ 1046 w 1097"/>
                  <a:gd name="" fmla="*/ 414 h 866"/>
                  <a:gd name="" fmla="*/ 21 w 1097"/>
                  <a:gd name="" fmla="*/ 702 h 866"/>
                  <a:gd name="" fmla="*/ 54 w 1097"/>
                  <a:gd name="" fmla="*/ 787 h 866"/>
                  <a:gd name="" fmla="*/ 1018 w 1097"/>
                  <a:gd name="" fmla="*/ 832 h 866"/>
                  <a:gd name="" fmla="*/ 1059 w 1097"/>
                  <a:gd name="" fmla="*/ 751 h 866"/>
                  <a:gd name="" fmla="*/ 1085 w 1097"/>
                  <a:gd name="" fmla="*/ 664 h 866"/>
                  <a:gd name="" fmla="*/ 1097 w 1097"/>
                  <a:gd name="" fmla="*/ 574 h 866"/>
                  <a:gd name="" fmla="*/ 1093 w 1097"/>
                  <a:gd name="" fmla="*/ 484 h 866"/>
                  <a:gd name="" fmla="*/ 36 w 1097"/>
                  <a:gd name="" fmla="*/ 488 h 866"/>
                  <a:gd name="" fmla="*/ 53 w 1097"/>
                  <a:gd name="" fmla="*/ 405 h 866"/>
                  <a:gd name="" fmla="*/ 84 w 1097"/>
                  <a:gd name="" fmla="*/ 325 h 866"/>
                  <a:gd name="" fmla="*/ 127 w 1097"/>
                  <a:gd name="" fmla="*/ 252 h 866"/>
                  <a:gd name="" fmla="*/ 182 w 1097"/>
                  <a:gd name="" fmla="*/ 187 h 866"/>
                  <a:gd name="" fmla="*/ 247 w 1097"/>
                  <a:gd name="" fmla="*/ 131 h 866"/>
                  <a:gd name="" fmla="*/ 320 w 1097"/>
                  <a:gd name="" fmla="*/ 87 h 866"/>
                  <a:gd name="" fmla="*/ 399 w 1097"/>
                  <a:gd name="" fmla="*/ 56 h 866"/>
                  <a:gd name="" fmla="*/ 482 w 1097"/>
                  <a:gd name="" fmla="*/ 38 h 866"/>
                  <a:gd name="" fmla="*/ 567 w 1097"/>
                  <a:gd name="" fmla="*/ 34 h 866"/>
                  <a:gd name="" fmla="*/ 652 w 1097"/>
                  <a:gd name="" fmla="*/ 44 h 866"/>
                  <a:gd name="" fmla="*/ 734 w 1097"/>
                  <a:gd name="" fmla="*/ 68 h 866"/>
                  <a:gd name="" fmla="*/ 810 w 1097"/>
                  <a:gd name="" fmla="*/ 106 h 866"/>
                  <a:gd name="" fmla="*/ 880 w 1097"/>
                  <a:gd name="" fmla="*/ 155 h 866"/>
                  <a:gd name="" fmla="*/ 990 w 1097"/>
                  <a:gd name="" fmla="*/ 284 h 866"/>
                  <a:gd name="" fmla="*/ 940 w 1097"/>
                  <a:gd name="" fmla="*/ 215 h 866"/>
                  <a:gd name="" fmla="*/ 1028 w 1097"/>
                  <a:gd name="" fmla="*/ 360 h 866"/>
                  <a:gd name="" fmla="*/ 1052 w 1097"/>
                  <a:gd name="" fmla="*/ 442 h 866"/>
                  <a:gd name="" fmla="*/ 13 w 1097"/>
                  <a:gd name="" fmla="*/ 673 h 866"/>
                  <a:gd name="" fmla="*/ 41 w 1097"/>
                  <a:gd name="" fmla="*/ 759 h 866"/>
                  <a:gd name="" fmla="*/ 83 w 1097"/>
                  <a:gd name="" fmla="*/ 840 h 866"/>
                  <a:gd name="" fmla="*/ 1002 w 1097"/>
                  <a:gd name="" fmla="*/ 858 h 866"/>
                  <a:gd name="" fmla="*/ 1047 w 1097"/>
                  <a:gd name="" fmla="*/ 779 h 866"/>
                  <a:gd name="" fmla="*/ 1078 w 1097"/>
                  <a:gd name="" fmla="*/ 694 h 866"/>
                  <a:gd name="" fmla="*/ 1094 w 1097"/>
                  <a:gd name="" fmla="*/ 605 h 866"/>
                  <a:gd name="" fmla="*/ 1096 w 1097"/>
                  <a:gd name="" fmla="*/ 514 h 866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097" h="866">
                    <a:moveTo>
                      <a:pt x="33" y="574"/>
                    </a:moveTo>
                    <a:cubicBezTo>
                      <a:pt x="0" y="575"/>
                      <a:pt x="0" y="575"/>
                      <a:pt x="0" y="575"/>
                    </a:cubicBezTo>
                    <a:cubicBezTo>
                      <a:pt x="0" y="584"/>
                      <a:pt x="0" y="584"/>
                      <a:pt x="0" y="584"/>
                    </a:cubicBezTo>
                    <a:cubicBezTo>
                      <a:pt x="34" y="583"/>
                      <a:pt x="34" y="583"/>
                      <a:pt x="34" y="583"/>
                    </a:cubicBezTo>
                    <a:cubicBezTo>
                      <a:pt x="34" y="580"/>
                      <a:pt x="34" y="577"/>
                      <a:pt x="33" y="574"/>
                    </a:cubicBezTo>
                    <a:close/>
                    <a:moveTo>
                      <a:pt x="36" y="602"/>
                    </a:moveTo>
                    <a:cubicBezTo>
                      <a:pt x="2" y="606"/>
                      <a:pt x="2" y="606"/>
                      <a:pt x="2" y="606"/>
                    </a:cubicBezTo>
                    <a:cubicBezTo>
                      <a:pt x="3" y="615"/>
                      <a:pt x="3" y="615"/>
                      <a:pt x="3" y="615"/>
                    </a:cubicBezTo>
                    <a:cubicBezTo>
                      <a:pt x="37" y="611"/>
                      <a:pt x="37" y="611"/>
                      <a:pt x="37" y="611"/>
                    </a:cubicBezTo>
                    <a:cubicBezTo>
                      <a:pt x="36" y="608"/>
                      <a:pt x="36" y="605"/>
                      <a:pt x="36" y="602"/>
                    </a:cubicBezTo>
                    <a:close/>
                    <a:moveTo>
                      <a:pt x="34" y="517"/>
                    </a:moveTo>
                    <a:cubicBezTo>
                      <a:pt x="0" y="515"/>
                      <a:pt x="0" y="515"/>
                      <a:pt x="0" y="515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33" y="526"/>
                      <a:pt x="33" y="526"/>
                      <a:pt x="33" y="526"/>
                    </a:cubicBezTo>
                    <a:cubicBezTo>
                      <a:pt x="34" y="523"/>
                      <a:pt x="34" y="520"/>
                      <a:pt x="34" y="517"/>
                    </a:cubicBezTo>
                    <a:close/>
                    <a:moveTo>
                      <a:pt x="46" y="433"/>
                    </a:moveTo>
                    <a:cubicBezTo>
                      <a:pt x="13" y="425"/>
                      <a:pt x="13" y="425"/>
                      <a:pt x="13" y="425"/>
                    </a:cubicBezTo>
                    <a:cubicBezTo>
                      <a:pt x="11" y="434"/>
                      <a:pt x="11" y="434"/>
                      <a:pt x="11" y="434"/>
                    </a:cubicBezTo>
                    <a:cubicBezTo>
                      <a:pt x="44" y="442"/>
                      <a:pt x="44" y="442"/>
                      <a:pt x="44" y="442"/>
                    </a:cubicBezTo>
                    <a:cubicBezTo>
                      <a:pt x="45" y="439"/>
                      <a:pt x="45" y="436"/>
                      <a:pt x="46" y="433"/>
                    </a:cubicBezTo>
                    <a:close/>
                    <a:moveTo>
                      <a:pt x="72" y="352"/>
                    </a:moveTo>
                    <a:cubicBezTo>
                      <a:pt x="41" y="339"/>
                      <a:pt x="41" y="339"/>
                      <a:pt x="41" y="339"/>
                    </a:cubicBezTo>
                    <a:cubicBezTo>
                      <a:pt x="38" y="347"/>
                      <a:pt x="38" y="347"/>
                      <a:pt x="38" y="347"/>
                    </a:cubicBezTo>
                    <a:cubicBezTo>
                      <a:pt x="69" y="360"/>
                      <a:pt x="69" y="360"/>
                      <a:pt x="69" y="360"/>
                    </a:cubicBezTo>
                    <a:cubicBezTo>
                      <a:pt x="70" y="357"/>
                      <a:pt x="71" y="354"/>
                      <a:pt x="72" y="352"/>
                    </a:cubicBezTo>
                    <a:close/>
                    <a:moveTo>
                      <a:pt x="111" y="276"/>
                    </a:moveTo>
                    <a:cubicBezTo>
                      <a:pt x="83" y="258"/>
                      <a:pt x="83" y="258"/>
                      <a:pt x="83" y="258"/>
                    </a:cubicBezTo>
                    <a:cubicBezTo>
                      <a:pt x="78" y="266"/>
                      <a:pt x="78" y="266"/>
                      <a:pt x="78" y="266"/>
                    </a:cubicBezTo>
                    <a:cubicBezTo>
                      <a:pt x="107" y="284"/>
                      <a:pt x="107" y="284"/>
                      <a:pt x="107" y="284"/>
                    </a:cubicBezTo>
                    <a:cubicBezTo>
                      <a:pt x="108" y="281"/>
                      <a:pt x="110" y="279"/>
                      <a:pt x="111" y="276"/>
                    </a:cubicBezTo>
                    <a:close/>
                    <a:moveTo>
                      <a:pt x="162" y="208"/>
                    </a:moveTo>
                    <a:cubicBezTo>
                      <a:pt x="137" y="186"/>
                      <a:pt x="137" y="186"/>
                      <a:pt x="137" y="186"/>
                    </a:cubicBezTo>
                    <a:cubicBezTo>
                      <a:pt x="131" y="193"/>
                      <a:pt x="131" y="193"/>
                      <a:pt x="131" y="193"/>
                    </a:cubicBezTo>
                    <a:cubicBezTo>
                      <a:pt x="156" y="215"/>
                      <a:pt x="156" y="215"/>
                      <a:pt x="156" y="215"/>
                    </a:cubicBezTo>
                    <a:cubicBezTo>
                      <a:pt x="158" y="212"/>
                      <a:pt x="160" y="210"/>
                      <a:pt x="162" y="208"/>
                    </a:cubicBezTo>
                    <a:close/>
                    <a:moveTo>
                      <a:pt x="224" y="149"/>
                    </a:moveTo>
                    <a:cubicBezTo>
                      <a:pt x="202" y="123"/>
                      <a:pt x="202" y="123"/>
                      <a:pt x="202" y="123"/>
                    </a:cubicBezTo>
                    <a:cubicBezTo>
                      <a:pt x="196" y="129"/>
                      <a:pt x="196" y="129"/>
                      <a:pt x="196" y="129"/>
                    </a:cubicBezTo>
                    <a:cubicBezTo>
                      <a:pt x="217" y="155"/>
                      <a:pt x="217" y="155"/>
                      <a:pt x="217" y="155"/>
                    </a:cubicBezTo>
                    <a:cubicBezTo>
                      <a:pt x="219" y="153"/>
                      <a:pt x="222" y="151"/>
                      <a:pt x="224" y="149"/>
                    </a:cubicBezTo>
                    <a:close/>
                    <a:moveTo>
                      <a:pt x="294" y="101"/>
                    </a:moveTo>
                    <a:cubicBezTo>
                      <a:pt x="277" y="72"/>
                      <a:pt x="277" y="72"/>
                      <a:pt x="277" y="72"/>
                    </a:cubicBezTo>
                    <a:cubicBezTo>
                      <a:pt x="270" y="76"/>
                      <a:pt x="270" y="76"/>
                      <a:pt x="270" y="76"/>
                    </a:cubicBezTo>
                    <a:cubicBezTo>
                      <a:pt x="286" y="105"/>
                      <a:pt x="286" y="105"/>
                      <a:pt x="286" y="105"/>
                    </a:cubicBezTo>
                    <a:cubicBezTo>
                      <a:pt x="289" y="104"/>
                      <a:pt x="292" y="102"/>
                      <a:pt x="294" y="101"/>
                    </a:cubicBezTo>
                    <a:close/>
                    <a:moveTo>
                      <a:pt x="372" y="65"/>
                    </a:moveTo>
                    <a:cubicBezTo>
                      <a:pt x="360" y="34"/>
                      <a:pt x="360" y="34"/>
                      <a:pt x="360" y="34"/>
                    </a:cubicBezTo>
                    <a:cubicBezTo>
                      <a:pt x="351" y="37"/>
                      <a:pt x="351" y="37"/>
                      <a:pt x="351" y="37"/>
                    </a:cubicBezTo>
                    <a:cubicBezTo>
                      <a:pt x="363" y="68"/>
                      <a:pt x="363" y="68"/>
                      <a:pt x="363" y="68"/>
                    </a:cubicBezTo>
                    <a:cubicBezTo>
                      <a:pt x="366" y="67"/>
                      <a:pt x="369" y="66"/>
                      <a:pt x="372" y="65"/>
                    </a:cubicBezTo>
                    <a:close/>
                    <a:moveTo>
                      <a:pt x="454" y="43"/>
                    </a:moveTo>
                    <a:cubicBezTo>
                      <a:pt x="447" y="10"/>
                      <a:pt x="447" y="10"/>
                      <a:pt x="447" y="10"/>
                    </a:cubicBezTo>
                    <a:cubicBezTo>
                      <a:pt x="438" y="11"/>
                      <a:pt x="438" y="11"/>
                      <a:pt x="438" y="11"/>
                    </a:cubicBezTo>
                    <a:cubicBezTo>
                      <a:pt x="445" y="44"/>
                      <a:pt x="445" y="44"/>
                      <a:pt x="445" y="44"/>
                    </a:cubicBezTo>
                    <a:cubicBezTo>
                      <a:pt x="448" y="44"/>
                      <a:pt x="451" y="43"/>
                      <a:pt x="454" y="43"/>
                    </a:cubicBezTo>
                    <a:close/>
                    <a:moveTo>
                      <a:pt x="539" y="34"/>
                    </a:moveTo>
                    <a:cubicBezTo>
                      <a:pt x="538" y="0"/>
                      <a:pt x="538" y="0"/>
                      <a:pt x="538" y="0"/>
                    </a:cubicBezTo>
                    <a:cubicBezTo>
                      <a:pt x="529" y="1"/>
                      <a:pt x="529" y="1"/>
                      <a:pt x="529" y="1"/>
                    </a:cubicBezTo>
                    <a:cubicBezTo>
                      <a:pt x="529" y="34"/>
                      <a:pt x="529" y="34"/>
                      <a:pt x="529" y="34"/>
                    </a:cubicBezTo>
                    <a:cubicBezTo>
                      <a:pt x="532" y="34"/>
                      <a:pt x="535" y="34"/>
                      <a:pt x="539" y="34"/>
                    </a:cubicBezTo>
                    <a:close/>
                    <a:moveTo>
                      <a:pt x="624" y="39"/>
                    </a:moveTo>
                    <a:cubicBezTo>
                      <a:pt x="628" y="6"/>
                      <a:pt x="628" y="6"/>
                      <a:pt x="628" y="6"/>
                    </a:cubicBezTo>
                    <a:cubicBezTo>
                      <a:pt x="619" y="5"/>
                      <a:pt x="619" y="5"/>
                      <a:pt x="619" y="5"/>
                    </a:cubicBezTo>
                    <a:cubicBezTo>
                      <a:pt x="615" y="38"/>
                      <a:pt x="615" y="38"/>
                      <a:pt x="615" y="38"/>
                    </a:cubicBezTo>
                    <a:cubicBezTo>
                      <a:pt x="618" y="39"/>
                      <a:pt x="621" y="39"/>
                      <a:pt x="624" y="39"/>
                    </a:cubicBezTo>
                    <a:close/>
                    <a:moveTo>
                      <a:pt x="707" y="59"/>
                    </a:moveTo>
                    <a:cubicBezTo>
                      <a:pt x="717" y="27"/>
                      <a:pt x="717" y="27"/>
                      <a:pt x="717" y="27"/>
                    </a:cubicBezTo>
                    <a:cubicBezTo>
                      <a:pt x="708" y="24"/>
                      <a:pt x="708" y="24"/>
                      <a:pt x="708" y="24"/>
                    </a:cubicBezTo>
                    <a:cubicBezTo>
                      <a:pt x="698" y="56"/>
                      <a:pt x="698" y="56"/>
                      <a:pt x="698" y="56"/>
                    </a:cubicBezTo>
                    <a:cubicBezTo>
                      <a:pt x="701" y="57"/>
                      <a:pt x="704" y="58"/>
                      <a:pt x="707" y="59"/>
                    </a:cubicBezTo>
                    <a:close/>
                    <a:moveTo>
                      <a:pt x="785" y="92"/>
                    </a:moveTo>
                    <a:cubicBezTo>
                      <a:pt x="800" y="62"/>
                      <a:pt x="800" y="62"/>
                      <a:pt x="800" y="62"/>
                    </a:cubicBezTo>
                    <a:cubicBezTo>
                      <a:pt x="792" y="58"/>
                      <a:pt x="792" y="58"/>
                      <a:pt x="792" y="58"/>
                    </a:cubicBezTo>
                    <a:cubicBezTo>
                      <a:pt x="777" y="87"/>
                      <a:pt x="777" y="87"/>
                      <a:pt x="777" y="87"/>
                    </a:cubicBezTo>
                    <a:cubicBezTo>
                      <a:pt x="780" y="89"/>
                      <a:pt x="782" y="90"/>
                      <a:pt x="785" y="92"/>
                    </a:cubicBezTo>
                    <a:close/>
                    <a:moveTo>
                      <a:pt x="857" y="137"/>
                    </a:moveTo>
                    <a:cubicBezTo>
                      <a:pt x="877" y="110"/>
                      <a:pt x="877" y="110"/>
                      <a:pt x="877" y="110"/>
                    </a:cubicBezTo>
                    <a:cubicBezTo>
                      <a:pt x="870" y="104"/>
                      <a:pt x="870" y="104"/>
                      <a:pt x="870" y="104"/>
                    </a:cubicBezTo>
                    <a:cubicBezTo>
                      <a:pt x="850" y="132"/>
                      <a:pt x="850" y="132"/>
                      <a:pt x="850" y="132"/>
                    </a:cubicBezTo>
                    <a:cubicBezTo>
                      <a:pt x="852" y="133"/>
                      <a:pt x="855" y="135"/>
                      <a:pt x="857" y="137"/>
                    </a:cubicBezTo>
                    <a:close/>
                    <a:moveTo>
                      <a:pt x="975" y="260"/>
                    </a:moveTo>
                    <a:cubicBezTo>
                      <a:pt x="1002" y="241"/>
                      <a:pt x="1002" y="241"/>
                      <a:pt x="1002" y="241"/>
                    </a:cubicBezTo>
                    <a:cubicBezTo>
                      <a:pt x="997" y="233"/>
                      <a:pt x="997" y="233"/>
                      <a:pt x="997" y="233"/>
                    </a:cubicBezTo>
                    <a:cubicBezTo>
                      <a:pt x="969" y="252"/>
                      <a:pt x="969" y="252"/>
                      <a:pt x="969" y="252"/>
                    </a:cubicBezTo>
                    <a:cubicBezTo>
                      <a:pt x="971" y="255"/>
                      <a:pt x="973" y="257"/>
                      <a:pt x="975" y="260"/>
                    </a:cubicBezTo>
                    <a:close/>
                    <a:moveTo>
                      <a:pt x="921" y="193"/>
                    </a:moveTo>
                    <a:cubicBezTo>
                      <a:pt x="945" y="170"/>
                      <a:pt x="945" y="170"/>
                      <a:pt x="945" y="170"/>
                    </a:cubicBezTo>
                    <a:cubicBezTo>
                      <a:pt x="939" y="164"/>
                      <a:pt x="939" y="164"/>
                      <a:pt x="939" y="164"/>
                    </a:cubicBezTo>
                    <a:cubicBezTo>
                      <a:pt x="915" y="187"/>
                      <a:pt x="915" y="187"/>
                      <a:pt x="915" y="187"/>
                    </a:cubicBezTo>
                    <a:cubicBezTo>
                      <a:pt x="917" y="189"/>
                      <a:pt x="919" y="191"/>
                      <a:pt x="921" y="193"/>
                    </a:cubicBezTo>
                    <a:close/>
                    <a:moveTo>
                      <a:pt x="1016" y="334"/>
                    </a:moveTo>
                    <a:cubicBezTo>
                      <a:pt x="1047" y="320"/>
                      <a:pt x="1047" y="320"/>
                      <a:pt x="1047" y="320"/>
                    </a:cubicBezTo>
                    <a:cubicBezTo>
                      <a:pt x="1043" y="311"/>
                      <a:pt x="1043" y="311"/>
                      <a:pt x="1043" y="311"/>
                    </a:cubicBezTo>
                    <a:cubicBezTo>
                      <a:pt x="1013" y="326"/>
                      <a:pt x="1013" y="326"/>
                      <a:pt x="1013" y="326"/>
                    </a:cubicBezTo>
                    <a:cubicBezTo>
                      <a:pt x="1014" y="328"/>
                      <a:pt x="1015" y="331"/>
                      <a:pt x="1016" y="334"/>
                    </a:cubicBezTo>
                    <a:close/>
                    <a:moveTo>
                      <a:pt x="1046" y="414"/>
                    </a:moveTo>
                    <a:cubicBezTo>
                      <a:pt x="1078" y="405"/>
                      <a:pt x="1078" y="405"/>
                      <a:pt x="1078" y="405"/>
                    </a:cubicBezTo>
                    <a:cubicBezTo>
                      <a:pt x="1075" y="396"/>
                      <a:pt x="1075" y="396"/>
                      <a:pt x="1075" y="396"/>
                    </a:cubicBezTo>
                    <a:cubicBezTo>
                      <a:pt x="1043" y="405"/>
                      <a:pt x="1043" y="405"/>
                      <a:pt x="1043" y="405"/>
                    </a:cubicBezTo>
                    <a:cubicBezTo>
                      <a:pt x="1044" y="408"/>
                      <a:pt x="1045" y="411"/>
                      <a:pt x="1046" y="414"/>
                    </a:cubicBezTo>
                    <a:close/>
                    <a:moveTo>
                      <a:pt x="21" y="702"/>
                    </a:moveTo>
                    <a:cubicBezTo>
                      <a:pt x="53" y="693"/>
                      <a:pt x="53" y="693"/>
                      <a:pt x="53" y="693"/>
                    </a:cubicBezTo>
                    <a:cubicBezTo>
                      <a:pt x="52" y="690"/>
                      <a:pt x="52" y="688"/>
                      <a:pt x="51" y="685"/>
                    </a:cubicBezTo>
                    <a:cubicBezTo>
                      <a:pt x="19" y="694"/>
                      <a:pt x="19" y="694"/>
                      <a:pt x="19" y="694"/>
                    </a:cubicBezTo>
                    <a:cubicBezTo>
                      <a:pt x="21" y="702"/>
                      <a:pt x="21" y="702"/>
                      <a:pt x="21" y="702"/>
                    </a:cubicBezTo>
                    <a:close/>
                    <a:moveTo>
                      <a:pt x="54" y="787"/>
                    </a:moveTo>
                    <a:cubicBezTo>
                      <a:pt x="84" y="773"/>
                      <a:pt x="84" y="773"/>
                      <a:pt x="84" y="773"/>
                    </a:cubicBezTo>
                    <a:cubicBezTo>
                      <a:pt x="82" y="770"/>
                      <a:pt x="81" y="767"/>
                      <a:pt x="80" y="765"/>
                    </a:cubicBezTo>
                    <a:cubicBezTo>
                      <a:pt x="50" y="779"/>
                      <a:pt x="50" y="779"/>
                      <a:pt x="50" y="779"/>
                    </a:cubicBezTo>
                    <a:cubicBezTo>
                      <a:pt x="54" y="787"/>
                      <a:pt x="54" y="787"/>
                      <a:pt x="54" y="787"/>
                    </a:cubicBezTo>
                    <a:close/>
                    <a:moveTo>
                      <a:pt x="1018" y="832"/>
                    </a:moveTo>
                    <a:cubicBezTo>
                      <a:pt x="990" y="815"/>
                      <a:pt x="990" y="815"/>
                      <a:pt x="990" y="815"/>
                    </a:cubicBezTo>
                    <a:cubicBezTo>
                      <a:pt x="988" y="818"/>
                      <a:pt x="987" y="820"/>
                      <a:pt x="985" y="823"/>
                    </a:cubicBezTo>
                    <a:cubicBezTo>
                      <a:pt x="1014" y="840"/>
                      <a:pt x="1014" y="840"/>
                      <a:pt x="1014" y="840"/>
                    </a:cubicBezTo>
                    <a:cubicBezTo>
                      <a:pt x="1018" y="832"/>
                      <a:pt x="1018" y="832"/>
                      <a:pt x="1018" y="832"/>
                    </a:cubicBezTo>
                    <a:close/>
                    <a:moveTo>
                      <a:pt x="1059" y="751"/>
                    </a:moveTo>
                    <a:cubicBezTo>
                      <a:pt x="1028" y="739"/>
                      <a:pt x="1028" y="739"/>
                      <a:pt x="1028" y="739"/>
                    </a:cubicBezTo>
                    <a:cubicBezTo>
                      <a:pt x="1027" y="741"/>
                      <a:pt x="1025" y="744"/>
                      <a:pt x="1024" y="747"/>
                    </a:cubicBezTo>
                    <a:cubicBezTo>
                      <a:pt x="1055" y="760"/>
                      <a:pt x="1055" y="760"/>
                      <a:pt x="1055" y="760"/>
                    </a:cubicBezTo>
                    <a:cubicBezTo>
                      <a:pt x="1059" y="751"/>
                      <a:pt x="1059" y="751"/>
                      <a:pt x="1059" y="751"/>
                    </a:cubicBezTo>
                    <a:close/>
                    <a:moveTo>
                      <a:pt x="1085" y="664"/>
                    </a:moveTo>
                    <a:cubicBezTo>
                      <a:pt x="1052" y="657"/>
                      <a:pt x="1052" y="657"/>
                      <a:pt x="1052" y="657"/>
                    </a:cubicBezTo>
                    <a:cubicBezTo>
                      <a:pt x="1052" y="660"/>
                      <a:pt x="1051" y="663"/>
                      <a:pt x="1050" y="666"/>
                    </a:cubicBezTo>
                    <a:cubicBezTo>
                      <a:pt x="1083" y="673"/>
                      <a:pt x="1083" y="673"/>
                      <a:pt x="1083" y="673"/>
                    </a:cubicBezTo>
                    <a:cubicBezTo>
                      <a:pt x="1085" y="664"/>
                      <a:pt x="1085" y="664"/>
                      <a:pt x="1085" y="664"/>
                    </a:cubicBezTo>
                    <a:close/>
                    <a:moveTo>
                      <a:pt x="1097" y="574"/>
                    </a:moveTo>
                    <a:cubicBezTo>
                      <a:pt x="1063" y="572"/>
                      <a:pt x="1063" y="572"/>
                      <a:pt x="1063" y="572"/>
                    </a:cubicBezTo>
                    <a:cubicBezTo>
                      <a:pt x="1063" y="576"/>
                      <a:pt x="1063" y="579"/>
                      <a:pt x="1063" y="582"/>
                    </a:cubicBezTo>
                    <a:cubicBezTo>
                      <a:pt x="1096" y="583"/>
                      <a:pt x="1096" y="583"/>
                      <a:pt x="1096" y="583"/>
                    </a:cubicBezTo>
                    <a:cubicBezTo>
                      <a:pt x="1097" y="574"/>
                      <a:pt x="1097" y="574"/>
                      <a:pt x="1097" y="574"/>
                    </a:cubicBezTo>
                    <a:close/>
                    <a:moveTo>
                      <a:pt x="1093" y="484"/>
                    </a:moveTo>
                    <a:cubicBezTo>
                      <a:pt x="1060" y="487"/>
                      <a:pt x="1060" y="487"/>
                      <a:pt x="1060" y="487"/>
                    </a:cubicBezTo>
                    <a:cubicBezTo>
                      <a:pt x="1060" y="490"/>
                      <a:pt x="1061" y="493"/>
                      <a:pt x="1061" y="496"/>
                    </a:cubicBezTo>
                    <a:cubicBezTo>
                      <a:pt x="1094" y="493"/>
                      <a:pt x="1094" y="493"/>
                      <a:pt x="1094" y="493"/>
                    </a:cubicBezTo>
                    <a:cubicBezTo>
                      <a:pt x="1093" y="484"/>
                      <a:pt x="1093" y="484"/>
                      <a:pt x="1093" y="484"/>
                    </a:cubicBezTo>
                    <a:close/>
                    <a:moveTo>
                      <a:pt x="36" y="488"/>
                    </a:moveTo>
                    <a:cubicBezTo>
                      <a:pt x="3" y="485"/>
                      <a:pt x="3" y="485"/>
                      <a:pt x="3" y="485"/>
                    </a:cubicBezTo>
                    <a:cubicBezTo>
                      <a:pt x="2" y="494"/>
                      <a:pt x="2" y="494"/>
                      <a:pt x="2" y="494"/>
                    </a:cubicBezTo>
                    <a:cubicBezTo>
                      <a:pt x="35" y="497"/>
                      <a:pt x="35" y="497"/>
                      <a:pt x="35" y="497"/>
                    </a:cubicBezTo>
                    <a:cubicBezTo>
                      <a:pt x="36" y="494"/>
                      <a:pt x="36" y="491"/>
                      <a:pt x="36" y="488"/>
                    </a:cubicBezTo>
                    <a:close/>
                    <a:moveTo>
                      <a:pt x="53" y="405"/>
                    </a:moveTo>
                    <a:cubicBezTo>
                      <a:pt x="21" y="396"/>
                      <a:pt x="21" y="396"/>
                      <a:pt x="21" y="396"/>
                    </a:cubicBezTo>
                    <a:cubicBezTo>
                      <a:pt x="19" y="405"/>
                      <a:pt x="19" y="405"/>
                      <a:pt x="19" y="405"/>
                    </a:cubicBezTo>
                    <a:cubicBezTo>
                      <a:pt x="51" y="414"/>
                      <a:pt x="51" y="414"/>
                      <a:pt x="51" y="414"/>
                    </a:cubicBezTo>
                    <a:cubicBezTo>
                      <a:pt x="52" y="411"/>
                      <a:pt x="53" y="408"/>
                      <a:pt x="53" y="405"/>
                    </a:cubicBezTo>
                    <a:close/>
                    <a:moveTo>
                      <a:pt x="84" y="325"/>
                    </a:moveTo>
                    <a:cubicBezTo>
                      <a:pt x="54" y="311"/>
                      <a:pt x="54" y="311"/>
                      <a:pt x="54" y="311"/>
                    </a:cubicBezTo>
                    <a:cubicBezTo>
                      <a:pt x="50" y="319"/>
                      <a:pt x="50" y="319"/>
                      <a:pt x="50" y="319"/>
                    </a:cubicBezTo>
                    <a:cubicBezTo>
                      <a:pt x="80" y="334"/>
                      <a:pt x="80" y="334"/>
                      <a:pt x="80" y="334"/>
                    </a:cubicBezTo>
                    <a:cubicBezTo>
                      <a:pt x="81" y="331"/>
                      <a:pt x="83" y="328"/>
                      <a:pt x="84" y="325"/>
                    </a:cubicBezTo>
                    <a:close/>
                    <a:moveTo>
                      <a:pt x="127" y="252"/>
                    </a:moveTo>
                    <a:cubicBezTo>
                      <a:pt x="125" y="254"/>
                      <a:pt x="124" y="257"/>
                      <a:pt x="122" y="259"/>
                    </a:cubicBezTo>
                    <a:cubicBezTo>
                      <a:pt x="95" y="240"/>
                      <a:pt x="95" y="240"/>
                      <a:pt x="95" y="240"/>
                    </a:cubicBezTo>
                    <a:cubicBezTo>
                      <a:pt x="100" y="233"/>
                      <a:pt x="100" y="233"/>
                      <a:pt x="100" y="233"/>
                    </a:cubicBezTo>
                    <a:cubicBezTo>
                      <a:pt x="127" y="252"/>
                      <a:pt x="127" y="252"/>
                      <a:pt x="127" y="252"/>
                    </a:cubicBezTo>
                    <a:close/>
                    <a:moveTo>
                      <a:pt x="182" y="187"/>
                    </a:moveTo>
                    <a:cubicBezTo>
                      <a:pt x="180" y="189"/>
                      <a:pt x="178" y="191"/>
                      <a:pt x="176" y="193"/>
                    </a:cubicBezTo>
                    <a:cubicBezTo>
                      <a:pt x="152" y="170"/>
                      <a:pt x="152" y="170"/>
                      <a:pt x="152" y="170"/>
                    </a:cubicBezTo>
                    <a:cubicBezTo>
                      <a:pt x="158" y="163"/>
                      <a:pt x="158" y="163"/>
                      <a:pt x="158" y="163"/>
                    </a:cubicBezTo>
                    <a:cubicBezTo>
                      <a:pt x="182" y="187"/>
                      <a:pt x="182" y="187"/>
                      <a:pt x="182" y="187"/>
                    </a:cubicBezTo>
                    <a:close/>
                    <a:moveTo>
                      <a:pt x="247" y="131"/>
                    </a:moveTo>
                    <a:cubicBezTo>
                      <a:pt x="244" y="133"/>
                      <a:pt x="242" y="135"/>
                      <a:pt x="239" y="137"/>
                    </a:cubicBezTo>
                    <a:cubicBezTo>
                      <a:pt x="220" y="110"/>
                      <a:pt x="220" y="110"/>
                      <a:pt x="220" y="110"/>
                    </a:cubicBezTo>
                    <a:cubicBezTo>
                      <a:pt x="227" y="104"/>
                      <a:pt x="227" y="104"/>
                      <a:pt x="227" y="104"/>
                    </a:cubicBezTo>
                    <a:cubicBezTo>
                      <a:pt x="247" y="131"/>
                      <a:pt x="247" y="131"/>
                      <a:pt x="247" y="131"/>
                    </a:cubicBezTo>
                    <a:close/>
                    <a:moveTo>
                      <a:pt x="320" y="87"/>
                    </a:moveTo>
                    <a:cubicBezTo>
                      <a:pt x="305" y="57"/>
                      <a:pt x="305" y="57"/>
                      <a:pt x="305" y="57"/>
                    </a:cubicBezTo>
                    <a:cubicBezTo>
                      <a:pt x="296" y="62"/>
                      <a:pt x="296" y="62"/>
                      <a:pt x="296" y="62"/>
                    </a:cubicBezTo>
                    <a:cubicBezTo>
                      <a:pt x="312" y="91"/>
                      <a:pt x="312" y="91"/>
                      <a:pt x="312" y="91"/>
                    </a:cubicBezTo>
                    <a:cubicBezTo>
                      <a:pt x="314" y="90"/>
                      <a:pt x="317" y="89"/>
                      <a:pt x="320" y="87"/>
                    </a:cubicBezTo>
                    <a:close/>
                    <a:moveTo>
                      <a:pt x="399" y="56"/>
                    </a:moveTo>
                    <a:cubicBezTo>
                      <a:pt x="389" y="24"/>
                      <a:pt x="389" y="24"/>
                      <a:pt x="389" y="24"/>
                    </a:cubicBezTo>
                    <a:cubicBezTo>
                      <a:pt x="380" y="27"/>
                      <a:pt x="380" y="27"/>
                      <a:pt x="380" y="27"/>
                    </a:cubicBezTo>
                    <a:cubicBezTo>
                      <a:pt x="390" y="59"/>
                      <a:pt x="390" y="59"/>
                      <a:pt x="390" y="59"/>
                    </a:cubicBezTo>
                    <a:cubicBezTo>
                      <a:pt x="393" y="58"/>
                      <a:pt x="396" y="57"/>
                      <a:pt x="399" y="56"/>
                    </a:cubicBezTo>
                    <a:close/>
                    <a:moveTo>
                      <a:pt x="482" y="38"/>
                    </a:moveTo>
                    <a:cubicBezTo>
                      <a:pt x="478" y="5"/>
                      <a:pt x="478" y="5"/>
                      <a:pt x="478" y="5"/>
                    </a:cubicBezTo>
                    <a:cubicBezTo>
                      <a:pt x="469" y="6"/>
                      <a:pt x="469" y="6"/>
                      <a:pt x="469" y="6"/>
                    </a:cubicBezTo>
                    <a:cubicBezTo>
                      <a:pt x="473" y="39"/>
                      <a:pt x="473" y="39"/>
                      <a:pt x="473" y="39"/>
                    </a:cubicBezTo>
                    <a:cubicBezTo>
                      <a:pt x="476" y="39"/>
                      <a:pt x="479" y="39"/>
                      <a:pt x="482" y="38"/>
                    </a:cubicBezTo>
                    <a:close/>
                    <a:moveTo>
                      <a:pt x="567" y="34"/>
                    </a:moveTo>
                    <a:cubicBezTo>
                      <a:pt x="568" y="1"/>
                      <a:pt x="568" y="1"/>
                      <a:pt x="568" y="1"/>
                    </a:cubicBezTo>
                    <a:cubicBezTo>
                      <a:pt x="559" y="0"/>
                      <a:pt x="559" y="0"/>
                      <a:pt x="559" y="0"/>
                    </a:cubicBezTo>
                    <a:cubicBezTo>
                      <a:pt x="558" y="34"/>
                      <a:pt x="558" y="34"/>
                      <a:pt x="558" y="34"/>
                    </a:cubicBezTo>
                    <a:cubicBezTo>
                      <a:pt x="561" y="34"/>
                      <a:pt x="564" y="34"/>
                      <a:pt x="567" y="34"/>
                    </a:cubicBezTo>
                    <a:close/>
                    <a:moveTo>
                      <a:pt x="652" y="44"/>
                    </a:moveTo>
                    <a:cubicBezTo>
                      <a:pt x="658" y="12"/>
                      <a:pt x="658" y="12"/>
                      <a:pt x="658" y="12"/>
                    </a:cubicBezTo>
                    <a:cubicBezTo>
                      <a:pt x="649" y="10"/>
                      <a:pt x="649" y="10"/>
                      <a:pt x="649" y="10"/>
                    </a:cubicBezTo>
                    <a:cubicBezTo>
                      <a:pt x="643" y="43"/>
                      <a:pt x="643" y="43"/>
                      <a:pt x="643" y="43"/>
                    </a:cubicBezTo>
                    <a:cubicBezTo>
                      <a:pt x="646" y="43"/>
                      <a:pt x="649" y="44"/>
                      <a:pt x="652" y="44"/>
                    </a:cubicBezTo>
                    <a:close/>
                    <a:moveTo>
                      <a:pt x="734" y="68"/>
                    </a:moveTo>
                    <a:cubicBezTo>
                      <a:pt x="745" y="37"/>
                      <a:pt x="745" y="37"/>
                      <a:pt x="745" y="37"/>
                    </a:cubicBezTo>
                    <a:cubicBezTo>
                      <a:pt x="737" y="34"/>
                      <a:pt x="737" y="34"/>
                      <a:pt x="737" y="34"/>
                    </a:cubicBezTo>
                    <a:cubicBezTo>
                      <a:pt x="725" y="65"/>
                      <a:pt x="725" y="65"/>
                      <a:pt x="725" y="65"/>
                    </a:cubicBezTo>
                    <a:cubicBezTo>
                      <a:pt x="728" y="66"/>
                      <a:pt x="731" y="67"/>
                      <a:pt x="734" y="68"/>
                    </a:cubicBezTo>
                    <a:close/>
                    <a:moveTo>
                      <a:pt x="810" y="106"/>
                    </a:moveTo>
                    <a:cubicBezTo>
                      <a:pt x="827" y="76"/>
                      <a:pt x="827" y="76"/>
                      <a:pt x="827" y="76"/>
                    </a:cubicBezTo>
                    <a:cubicBezTo>
                      <a:pt x="819" y="72"/>
                      <a:pt x="819" y="72"/>
                      <a:pt x="819" y="72"/>
                    </a:cubicBezTo>
                    <a:cubicBezTo>
                      <a:pt x="802" y="101"/>
                      <a:pt x="802" y="101"/>
                      <a:pt x="802" y="101"/>
                    </a:cubicBezTo>
                    <a:cubicBezTo>
                      <a:pt x="805" y="102"/>
                      <a:pt x="808" y="104"/>
                      <a:pt x="810" y="106"/>
                    </a:cubicBezTo>
                    <a:close/>
                    <a:moveTo>
                      <a:pt x="880" y="155"/>
                    </a:moveTo>
                    <a:cubicBezTo>
                      <a:pt x="877" y="153"/>
                      <a:pt x="875" y="151"/>
                      <a:pt x="873" y="149"/>
                    </a:cubicBezTo>
                    <a:cubicBezTo>
                      <a:pt x="894" y="123"/>
                      <a:pt x="894" y="123"/>
                      <a:pt x="894" y="123"/>
                    </a:cubicBezTo>
                    <a:cubicBezTo>
                      <a:pt x="901" y="129"/>
                      <a:pt x="901" y="129"/>
                      <a:pt x="901" y="129"/>
                    </a:cubicBezTo>
                    <a:cubicBezTo>
                      <a:pt x="880" y="155"/>
                      <a:pt x="880" y="155"/>
                      <a:pt x="880" y="155"/>
                    </a:cubicBezTo>
                    <a:close/>
                    <a:moveTo>
                      <a:pt x="990" y="284"/>
                    </a:moveTo>
                    <a:cubicBezTo>
                      <a:pt x="988" y="281"/>
                      <a:pt x="987" y="279"/>
                      <a:pt x="985" y="276"/>
                    </a:cubicBezTo>
                    <a:cubicBezTo>
                      <a:pt x="1014" y="259"/>
                      <a:pt x="1014" y="259"/>
                      <a:pt x="1014" y="259"/>
                    </a:cubicBezTo>
                    <a:cubicBezTo>
                      <a:pt x="1019" y="266"/>
                      <a:pt x="1019" y="266"/>
                      <a:pt x="1019" y="266"/>
                    </a:cubicBezTo>
                    <a:cubicBezTo>
                      <a:pt x="990" y="284"/>
                      <a:pt x="990" y="284"/>
                      <a:pt x="990" y="284"/>
                    </a:cubicBezTo>
                    <a:close/>
                    <a:moveTo>
                      <a:pt x="940" y="215"/>
                    </a:moveTo>
                    <a:cubicBezTo>
                      <a:pt x="938" y="213"/>
                      <a:pt x="936" y="210"/>
                      <a:pt x="934" y="208"/>
                    </a:cubicBezTo>
                    <a:cubicBezTo>
                      <a:pt x="960" y="186"/>
                      <a:pt x="960" y="186"/>
                      <a:pt x="960" y="186"/>
                    </a:cubicBezTo>
                    <a:cubicBezTo>
                      <a:pt x="966" y="193"/>
                      <a:pt x="966" y="193"/>
                      <a:pt x="966" y="193"/>
                    </a:cubicBezTo>
                    <a:cubicBezTo>
                      <a:pt x="940" y="215"/>
                      <a:pt x="940" y="215"/>
                      <a:pt x="940" y="215"/>
                    </a:cubicBezTo>
                    <a:close/>
                    <a:moveTo>
                      <a:pt x="1028" y="360"/>
                    </a:moveTo>
                    <a:cubicBezTo>
                      <a:pt x="1059" y="348"/>
                      <a:pt x="1059" y="348"/>
                      <a:pt x="1059" y="348"/>
                    </a:cubicBezTo>
                    <a:cubicBezTo>
                      <a:pt x="1055" y="339"/>
                      <a:pt x="1055" y="339"/>
                      <a:pt x="1055" y="339"/>
                    </a:cubicBezTo>
                    <a:cubicBezTo>
                      <a:pt x="1024" y="352"/>
                      <a:pt x="1024" y="352"/>
                      <a:pt x="1024" y="352"/>
                    </a:cubicBezTo>
                    <a:cubicBezTo>
                      <a:pt x="1026" y="355"/>
                      <a:pt x="1027" y="358"/>
                      <a:pt x="1028" y="360"/>
                    </a:cubicBezTo>
                    <a:close/>
                    <a:moveTo>
                      <a:pt x="1052" y="442"/>
                    </a:moveTo>
                    <a:cubicBezTo>
                      <a:pt x="1085" y="435"/>
                      <a:pt x="1085" y="435"/>
                      <a:pt x="1085" y="435"/>
                    </a:cubicBezTo>
                    <a:cubicBezTo>
                      <a:pt x="1083" y="426"/>
                      <a:pt x="1083" y="426"/>
                      <a:pt x="1083" y="426"/>
                    </a:cubicBezTo>
                    <a:cubicBezTo>
                      <a:pt x="1050" y="433"/>
                      <a:pt x="1050" y="433"/>
                      <a:pt x="1050" y="433"/>
                    </a:cubicBezTo>
                    <a:cubicBezTo>
                      <a:pt x="1051" y="436"/>
                      <a:pt x="1052" y="439"/>
                      <a:pt x="1052" y="442"/>
                    </a:cubicBezTo>
                    <a:close/>
                    <a:moveTo>
                      <a:pt x="13" y="673"/>
                    </a:moveTo>
                    <a:cubicBezTo>
                      <a:pt x="46" y="666"/>
                      <a:pt x="46" y="666"/>
                      <a:pt x="46" y="666"/>
                    </a:cubicBezTo>
                    <a:cubicBezTo>
                      <a:pt x="45" y="663"/>
                      <a:pt x="45" y="660"/>
                      <a:pt x="44" y="657"/>
                    </a:cubicBezTo>
                    <a:cubicBezTo>
                      <a:pt x="11" y="664"/>
                      <a:pt x="11" y="664"/>
                      <a:pt x="11" y="664"/>
                    </a:cubicBezTo>
                    <a:cubicBezTo>
                      <a:pt x="13" y="673"/>
                      <a:pt x="13" y="673"/>
                      <a:pt x="13" y="673"/>
                    </a:cubicBezTo>
                    <a:close/>
                    <a:moveTo>
                      <a:pt x="41" y="759"/>
                    </a:moveTo>
                    <a:cubicBezTo>
                      <a:pt x="72" y="747"/>
                      <a:pt x="72" y="747"/>
                      <a:pt x="72" y="747"/>
                    </a:cubicBezTo>
                    <a:cubicBezTo>
                      <a:pt x="71" y="744"/>
                      <a:pt x="70" y="741"/>
                      <a:pt x="69" y="738"/>
                    </a:cubicBezTo>
                    <a:cubicBezTo>
                      <a:pt x="38" y="751"/>
                      <a:pt x="38" y="751"/>
                      <a:pt x="38" y="751"/>
                    </a:cubicBezTo>
                    <a:cubicBezTo>
                      <a:pt x="41" y="759"/>
                      <a:pt x="41" y="759"/>
                      <a:pt x="41" y="759"/>
                    </a:cubicBezTo>
                    <a:close/>
                    <a:moveTo>
                      <a:pt x="83" y="840"/>
                    </a:moveTo>
                    <a:cubicBezTo>
                      <a:pt x="111" y="822"/>
                      <a:pt x="111" y="822"/>
                      <a:pt x="111" y="822"/>
                    </a:cubicBezTo>
                    <a:cubicBezTo>
                      <a:pt x="110" y="820"/>
                      <a:pt x="108" y="817"/>
                      <a:pt x="106" y="815"/>
                    </a:cubicBezTo>
                    <a:cubicBezTo>
                      <a:pt x="78" y="832"/>
                      <a:pt x="78" y="832"/>
                      <a:pt x="78" y="832"/>
                    </a:cubicBezTo>
                    <a:cubicBezTo>
                      <a:pt x="83" y="840"/>
                      <a:pt x="83" y="840"/>
                      <a:pt x="83" y="840"/>
                    </a:cubicBezTo>
                    <a:close/>
                    <a:moveTo>
                      <a:pt x="1002" y="858"/>
                    </a:moveTo>
                    <a:cubicBezTo>
                      <a:pt x="997" y="866"/>
                      <a:pt x="997" y="866"/>
                      <a:pt x="997" y="866"/>
                    </a:cubicBezTo>
                    <a:cubicBezTo>
                      <a:pt x="969" y="847"/>
                      <a:pt x="969" y="847"/>
                      <a:pt x="969" y="847"/>
                    </a:cubicBezTo>
                    <a:cubicBezTo>
                      <a:pt x="971" y="844"/>
                      <a:pt x="973" y="842"/>
                      <a:pt x="974" y="839"/>
                    </a:cubicBezTo>
                    <a:cubicBezTo>
                      <a:pt x="1002" y="858"/>
                      <a:pt x="1002" y="858"/>
                      <a:pt x="1002" y="858"/>
                    </a:cubicBezTo>
                    <a:close/>
                    <a:moveTo>
                      <a:pt x="1047" y="779"/>
                    </a:moveTo>
                    <a:cubicBezTo>
                      <a:pt x="1016" y="765"/>
                      <a:pt x="1016" y="765"/>
                      <a:pt x="1016" y="765"/>
                    </a:cubicBezTo>
                    <a:cubicBezTo>
                      <a:pt x="1015" y="768"/>
                      <a:pt x="1014" y="771"/>
                      <a:pt x="1012" y="773"/>
                    </a:cubicBezTo>
                    <a:cubicBezTo>
                      <a:pt x="1043" y="787"/>
                      <a:pt x="1043" y="787"/>
                      <a:pt x="1043" y="787"/>
                    </a:cubicBezTo>
                    <a:cubicBezTo>
                      <a:pt x="1047" y="779"/>
                      <a:pt x="1047" y="779"/>
                      <a:pt x="1047" y="779"/>
                    </a:cubicBezTo>
                    <a:close/>
                    <a:moveTo>
                      <a:pt x="1078" y="694"/>
                    </a:moveTo>
                    <a:cubicBezTo>
                      <a:pt x="1045" y="685"/>
                      <a:pt x="1045" y="685"/>
                      <a:pt x="1045" y="685"/>
                    </a:cubicBezTo>
                    <a:cubicBezTo>
                      <a:pt x="1045" y="688"/>
                      <a:pt x="1044" y="691"/>
                      <a:pt x="1043" y="694"/>
                    </a:cubicBezTo>
                    <a:cubicBezTo>
                      <a:pt x="1075" y="703"/>
                      <a:pt x="1075" y="703"/>
                      <a:pt x="1075" y="703"/>
                    </a:cubicBezTo>
                    <a:cubicBezTo>
                      <a:pt x="1078" y="694"/>
                      <a:pt x="1078" y="694"/>
                      <a:pt x="1078" y="694"/>
                    </a:cubicBezTo>
                    <a:close/>
                    <a:moveTo>
                      <a:pt x="1094" y="605"/>
                    </a:moveTo>
                    <a:cubicBezTo>
                      <a:pt x="1061" y="601"/>
                      <a:pt x="1061" y="601"/>
                      <a:pt x="1061" y="601"/>
                    </a:cubicBezTo>
                    <a:cubicBezTo>
                      <a:pt x="1061" y="604"/>
                      <a:pt x="1060" y="607"/>
                      <a:pt x="1060" y="610"/>
                    </a:cubicBezTo>
                    <a:cubicBezTo>
                      <a:pt x="1093" y="614"/>
                      <a:pt x="1093" y="614"/>
                      <a:pt x="1093" y="614"/>
                    </a:cubicBezTo>
                    <a:cubicBezTo>
                      <a:pt x="1094" y="605"/>
                      <a:pt x="1094" y="605"/>
                      <a:pt x="1094" y="605"/>
                    </a:cubicBezTo>
                    <a:close/>
                    <a:moveTo>
                      <a:pt x="1096" y="514"/>
                    </a:moveTo>
                    <a:cubicBezTo>
                      <a:pt x="1062" y="516"/>
                      <a:pt x="1062" y="516"/>
                      <a:pt x="1062" y="516"/>
                    </a:cubicBezTo>
                    <a:cubicBezTo>
                      <a:pt x="1063" y="519"/>
                      <a:pt x="1063" y="522"/>
                      <a:pt x="1063" y="525"/>
                    </a:cubicBezTo>
                    <a:cubicBezTo>
                      <a:pt x="1097" y="523"/>
                      <a:pt x="1097" y="523"/>
                      <a:pt x="1097" y="523"/>
                    </a:cubicBezTo>
                    <a:lnTo>
                      <a:pt x="1096" y="5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9" name="Freeform 23@|5FFC:0|FBC:0|LFC:0|LBC:16777215"/>
              <p:cNvSpPr>
                <a:spLocks noEditPoints="1"/>
              </p:cNvSpPr>
              <p:nvPr/>
            </p:nvSpPr>
            <p:spPr bwMode="auto">
              <a:xfrm>
                <a:off x="3053545" y="2602979"/>
                <a:ext cx="1234675" cy="949943"/>
              </a:xfrm>
              <a:custGeom>
                <a:avLst/>
                <a:gdLst>
                  <a:gd name="" fmla="*/ 90 w 980"/>
                  <a:gd name="" fmla="*/ 661 h 754"/>
                  <a:gd name="" fmla="*/ 45 w 980"/>
                  <a:gd name="" fmla="*/ 694 h 754"/>
                  <a:gd name="" fmla="*/ 39 w 980"/>
                  <a:gd name="" fmla="*/ 683 h 754"/>
                  <a:gd name="" fmla="*/ 856 w 980"/>
                  <a:gd name="" fmla="*/ 726 h 754"/>
                  <a:gd name="" fmla="*/ 908 w 980"/>
                  <a:gd name="" fmla="*/ 746 h 754"/>
                  <a:gd name="" fmla="*/ 903 w 980"/>
                  <a:gd name="" fmla="*/ 754 h 754"/>
                  <a:gd name="" fmla="*/ 918 w 980"/>
                  <a:gd name="" fmla="*/ 648 h 754"/>
                  <a:gd name="" fmla="*/ 954 w 980"/>
                  <a:gd name="" fmla="*/ 649 h 754"/>
                  <a:gd name="" fmla="*/ 950 w 980"/>
                  <a:gd name="" fmla="*/ 658 h 754"/>
                  <a:gd name="" fmla="*/ 920 w 980"/>
                  <a:gd name="" fmla="*/ 556 h 754"/>
                  <a:gd name="" fmla="*/ 977 w 980"/>
                  <a:gd name="" fmla="*/ 553 h 754"/>
                  <a:gd name="" fmla="*/ 974 w 980"/>
                  <a:gd name="" fmla="*/ 564 h 754"/>
                  <a:gd name="" fmla="*/ 946 w 980"/>
                  <a:gd name="" fmla="*/ 460 h 754"/>
                  <a:gd name="" fmla="*/ 978 w 980"/>
                  <a:gd name="" fmla="*/ 447 h 754"/>
                  <a:gd name="" fmla="*/ 980 w 980"/>
                  <a:gd name="" fmla="*/ 457 h 754"/>
                  <a:gd name="" fmla="*/ 912 w 980"/>
                  <a:gd name="" fmla="*/ 382 h 754"/>
                  <a:gd name="" fmla="*/ 962 w 980"/>
                  <a:gd name="" fmla="*/ 357 h 754"/>
                  <a:gd name="" fmla="*/ 966 w 980"/>
                  <a:gd name="" fmla="*/ 368 h 754"/>
                  <a:gd name="" fmla="*/ 42 w 980"/>
                  <a:gd name="" fmla="*/ 577 h 754"/>
                  <a:gd name="" fmla="*/ 11 w 980"/>
                  <a:gd name="" fmla="*/ 595 h 754"/>
                  <a:gd name="" fmla="*/ 9 w 980"/>
                  <a:gd name="" fmla="*/ 584 h 754"/>
                  <a:gd name="" fmla="*/ 54 w 980"/>
                  <a:gd name="" fmla="*/ 483 h 754"/>
                  <a:gd name="" fmla="*/ 0 w 980"/>
                  <a:gd name="" fmla="*/ 494 h 754"/>
                  <a:gd name="" fmla="*/ 0 w 980"/>
                  <a:gd name="" fmla="*/ 483 h 754"/>
                  <a:gd name="" fmla="*/ 45 w 980"/>
                  <a:gd name="" fmla="*/ 387 h 754"/>
                  <a:gd name="" fmla="*/ 9 w 980"/>
                  <a:gd name="" fmla="*/ 390 h 754"/>
                  <a:gd name="" fmla="*/ 12 w 980"/>
                  <a:gd name="" fmla="*/ 380 h 754"/>
                  <a:gd name="" fmla="*/ 92 w 980"/>
                  <a:gd name="" fmla="*/ 310 h 754"/>
                  <a:gd name="" fmla="*/ 38 w 980"/>
                  <a:gd name="" fmla="*/ 299 h 754"/>
                  <a:gd name="" fmla="*/ 42 w 980"/>
                  <a:gd name="" fmla="*/ 289 h 754"/>
                  <a:gd name="" fmla="*/ 123 w 980"/>
                  <a:gd name="" fmla="*/ 218 h 754"/>
                  <a:gd name="" fmla="*/ 88 w 980"/>
                  <a:gd name="" fmla="*/ 208 h 754"/>
                  <a:gd name="" fmla="*/ 95 w 980"/>
                  <a:gd name="" fmla="*/ 198 h 754"/>
                  <a:gd name="" fmla="*/ 196 w 980"/>
                  <a:gd name="" fmla="*/ 167 h 754"/>
                  <a:gd name="" fmla="*/ 150 w 980"/>
                  <a:gd name="" fmla="*/ 135 h 754"/>
                  <a:gd name="" fmla="*/ 158 w 980"/>
                  <a:gd name="" fmla="*/ 128 h 754"/>
                  <a:gd name="" fmla="*/ 262 w 980"/>
                  <a:gd name="" fmla="*/ 93 h 754"/>
                  <a:gd name="" fmla="*/ 236 w 980"/>
                  <a:gd name="" fmla="*/ 70 h 754"/>
                  <a:gd name="" fmla="*/ 246 w 980"/>
                  <a:gd name="" fmla="*/ 63 h 754"/>
                  <a:gd name="" fmla="*/ 351 w 980"/>
                  <a:gd name="" fmla="*/ 75 h 754"/>
                  <a:gd name="" fmla="*/ 323 w 980"/>
                  <a:gd name="" fmla="*/ 28 h 754"/>
                  <a:gd name="" fmla="*/ 332 w 980"/>
                  <a:gd name="" fmla="*/ 24 h 754"/>
                  <a:gd name="" fmla="*/ 440 w 980"/>
                  <a:gd name="" fmla="*/ 35 h 754"/>
                  <a:gd name="" fmla="*/ 425 w 980"/>
                  <a:gd name="" fmla="*/ 2 h 754"/>
                  <a:gd name="" fmla="*/ 436 w 980"/>
                  <a:gd name="" fmla="*/ 1 h 754"/>
                  <a:gd name="" fmla="*/ 530 w 980"/>
                  <a:gd name="" fmla="*/ 55 h 754"/>
                  <a:gd name="" fmla="*/ 524 w 980"/>
                  <a:gd name="" fmla="*/ 0 h 754"/>
                  <a:gd name="" fmla="*/ 534 w 980"/>
                  <a:gd name="" fmla="*/ 0 h 754"/>
                  <a:gd name="" fmla="*/ 625 w 980"/>
                  <a:gd name="" fmla="*/ 52 h 754"/>
                  <a:gd name="" fmla="*/ 624 w 980"/>
                  <a:gd name="" fmla="*/ 17 h 754"/>
                  <a:gd name="" fmla="*/ 634 w 980"/>
                  <a:gd name="" fmla="*/ 20 h 754"/>
                  <a:gd name="" fmla="*/ 700 w 980"/>
                  <a:gd name="" fmla="*/ 106 h 754"/>
                  <a:gd name="" fmla="*/ 717 w 980"/>
                  <a:gd name="" fmla="*/ 54 h 754"/>
                  <a:gd name="" fmla="*/ 726 w 980"/>
                  <a:gd name="" fmla="*/ 59 h 754"/>
                  <a:gd name="" fmla="*/ 785 w 980"/>
                  <a:gd name="" fmla="*/ 140 h 754"/>
                  <a:gd name="" fmla="*/ 799 w 980"/>
                  <a:gd name="" fmla="*/ 108 h 754"/>
                  <a:gd name="" fmla="*/ 807 w 980"/>
                  <a:gd name="" fmla="*/ 114 h 754"/>
                  <a:gd name="" fmla="*/ 834 w 980"/>
                  <a:gd name="" fmla="*/ 220 h 754"/>
                  <a:gd name="" fmla="*/ 869 w 980"/>
                  <a:gd name="" fmla="*/ 178 h 754"/>
                  <a:gd name="" fmla="*/ 876 w 980"/>
                  <a:gd name="" fmla="*/ 186 h 754"/>
                  <a:gd name="" fmla="*/ 899 w 980"/>
                  <a:gd name="" fmla="*/ 286 h 754"/>
                  <a:gd name="" fmla="*/ 925 w 980"/>
                  <a:gd name="" fmla="*/ 260 h 754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980" h="754">
                    <a:moveTo>
                      <a:pt x="39" y="683"/>
                    </a:moveTo>
                    <a:lnTo>
                      <a:pt x="90" y="661"/>
                    </a:lnTo>
                    <a:lnTo>
                      <a:pt x="95" y="671"/>
                    </a:lnTo>
                    <a:lnTo>
                      <a:pt x="45" y="694"/>
                    </a:lnTo>
                    <a:lnTo>
                      <a:pt x="39" y="683"/>
                    </a:lnTo>
                    <a:lnTo>
                      <a:pt x="39" y="683"/>
                    </a:lnTo>
                    <a:close/>
                    <a:moveTo>
                      <a:pt x="903" y="754"/>
                    </a:moveTo>
                    <a:lnTo>
                      <a:pt x="856" y="726"/>
                    </a:lnTo>
                    <a:lnTo>
                      <a:pt x="862" y="717"/>
                    </a:lnTo>
                    <a:lnTo>
                      <a:pt x="908" y="746"/>
                    </a:lnTo>
                    <a:lnTo>
                      <a:pt x="903" y="754"/>
                    </a:lnTo>
                    <a:lnTo>
                      <a:pt x="903" y="754"/>
                    </a:lnTo>
                    <a:close/>
                    <a:moveTo>
                      <a:pt x="950" y="658"/>
                    </a:moveTo>
                    <a:lnTo>
                      <a:pt x="918" y="648"/>
                    </a:lnTo>
                    <a:lnTo>
                      <a:pt x="922" y="637"/>
                    </a:lnTo>
                    <a:lnTo>
                      <a:pt x="954" y="649"/>
                    </a:lnTo>
                    <a:lnTo>
                      <a:pt x="950" y="658"/>
                    </a:lnTo>
                    <a:lnTo>
                      <a:pt x="950" y="658"/>
                    </a:lnTo>
                    <a:close/>
                    <a:moveTo>
                      <a:pt x="974" y="564"/>
                    </a:moveTo>
                    <a:lnTo>
                      <a:pt x="920" y="556"/>
                    </a:lnTo>
                    <a:lnTo>
                      <a:pt x="922" y="545"/>
                    </a:lnTo>
                    <a:lnTo>
                      <a:pt x="977" y="553"/>
                    </a:lnTo>
                    <a:lnTo>
                      <a:pt x="974" y="564"/>
                    </a:lnTo>
                    <a:lnTo>
                      <a:pt x="974" y="564"/>
                    </a:lnTo>
                    <a:close/>
                    <a:moveTo>
                      <a:pt x="980" y="457"/>
                    </a:moveTo>
                    <a:lnTo>
                      <a:pt x="946" y="460"/>
                    </a:lnTo>
                    <a:lnTo>
                      <a:pt x="945" y="448"/>
                    </a:lnTo>
                    <a:lnTo>
                      <a:pt x="978" y="447"/>
                    </a:lnTo>
                    <a:lnTo>
                      <a:pt x="980" y="457"/>
                    </a:lnTo>
                    <a:lnTo>
                      <a:pt x="980" y="457"/>
                    </a:lnTo>
                    <a:close/>
                    <a:moveTo>
                      <a:pt x="966" y="368"/>
                    </a:moveTo>
                    <a:lnTo>
                      <a:pt x="912" y="382"/>
                    </a:lnTo>
                    <a:lnTo>
                      <a:pt x="910" y="371"/>
                    </a:lnTo>
                    <a:lnTo>
                      <a:pt x="962" y="357"/>
                    </a:lnTo>
                    <a:lnTo>
                      <a:pt x="966" y="368"/>
                    </a:lnTo>
                    <a:lnTo>
                      <a:pt x="966" y="368"/>
                    </a:lnTo>
                    <a:close/>
                    <a:moveTo>
                      <a:pt x="9" y="584"/>
                    </a:moveTo>
                    <a:lnTo>
                      <a:pt x="42" y="577"/>
                    </a:lnTo>
                    <a:lnTo>
                      <a:pt x="45" y="588"/>
                    </a:lnTo>
                    <a:lnTo>
                      <a:pt x="11" y="595"/>
                    </a:lnTo>
                    <a:lnTo>
                      <a:pt x="9" y="584"/>
                    </a:lnTo>
                    <a:lnTo>
                      <a:pt x="9" y="584"/>
                    </a:lnTo>
                    <a:close/>
                    <a:moveTo>
                      <a:pt x="0" y="483"/>
                    </a:moveTo>
                    <a:lnTo>
                      <a:pt x="54" y="483"/>
                    </a:lnTo>
                    <a:lnTo>
                      <a:pt x="54" y="494"/>
                    </a:lnTo>
                    <a:lnTo>
                      <a:pt x="0" y="494"/>
                    </a:lnTo>
                    <a:lnTo>
                      <a:pt x="0" y="483"/>
                    </a:lnTo>
                    <a:lnTo>
                      <a:pt x="0" y="483"/>
                    </a:lnTo>
                    <a:close/>
                    <a:moveTo>
                      <a:pt x="12" y="380"/>
                    </a:moveTo>
                    <a:lnTo>
                      <a:pt x="45" y="387"/>
                    </a:lnTo>
                    <a:lnTo>
                      <a:pt x="43" y="398"/>
                    </a:lnTo>
                    <a:lnTo>
                      <a:pt x="9" y="390"/>
                    </a:lnTo>
                    <a:lnTo>
                      <a:pt x="12" y="380"/>
                    </a:lnTo>
                    <a:lnTo>
                      <a:pt x="12" y="380"/>
                    </a:lnTo>
                    <a:close/>
                    <a:moveTo>
                      <a:pt x="42" y="289"/>
                    </a:moveTo>
                    <a:lnTo>
                      <a:pt x="92" y="310"/>
                    </a:lnTo>
                    <a:lnTo>
                      <a:pt x="88" y="321"/>
                    </a:lnTo>
                    <a:lnTo>
                      <a:pt x="38" y="299"/>
                    </a:lnTo>
                    <a:lnTo>
                      <a:pt x="42" y="289"/>
                    </a:lnTo>
                    <a:lnTo>
                      <a:pt x="42" y="289"/>
                    </a:lnTo>
                    <a:close/>
                    <a:moveTo>
                      <a:pt x="95" y="198"/>
                    </a:moveTo>
                    <a:lnTo>
                      <a:pt x="123" y="218"/>
                    </a:lnTo>
                    <a:lnTo>
                      <a:pt x="116" y="228"/>
                    </a:lnTo>
                    <a:lnTo>
                      <a:pt x="88" y="208"/>
                    </a:lnTo>
                    <a:lnTo>
                      <a:pt x="95" y="198"/>
                    </a:lnTo>
                    <a:lnTo>
                      <a:pt x="95" y="198"/>
                    </a:lnTo>
                    <a:close/>
                    <a:moveTo>
                      <a:pt x="158" y="128"/>
                    </a:moveTo>
                    <a:lnTo>
                      <a:pt x="196" y="167"/>
                    </a:lnTo>
                    <a:lnTo>
                      <a:pt x="188" y="175"/>
                    </a:lnTo>
                    <a:lnTo>
                      <a:pt x="150" y="135"/>
                    </a:lnTo>
                    <a:lnTo>
                      <a:pt x="158" y="128"/>
                    </a:lnTo>
                    <a:lnTo>
                      <a:pt x="158" y="128"/>
                    </a:lnTo>
                    <a:close/>
                    <a:moveTo>
                      <a:pt x="246" y="63"/>
                    </a:moveTo>
                    <a:lnTo>
                      <a:pt x="262" y="93"/>
                    </a:lnTo>
                    <a:lnTo>
                      <a:pt x="252" y="98"/>
                    </a:lnTo>
                    <a:lnTo>
                      <a:pt x="236" y="70"/>
                    </a:lnTo>
                    <a:lnTo>
                      <a:pt x="246" y="63"/>
                    </a:lnTo>
                    <a:lnTo>
                      <a:pt x="246" y="63"/>
                    </a:lnTo>
                    <a:close/>
                    <a:moveTo>
                      <a:pt x="332" y="24"/>
                    </a:moveTo>
                    <a:lnTo>
                      <a:pt x="351" y="75"/>
                    </a:lnTo>
                    <a:lnTo>
                      <a:pt x="340" y="79"/>
                    </a:lnTo>
                    <a:lnTo>
                      <a:pt x="323" y="28"/>
                    </a:lnTo>
                    <a:lnTo>
                      <a:pt x="332" y="24"/>
                    </a:lnTo>
                    <a:lnTo>
                      <a:pt x="332" y="24"/>
                    </a:lnTo>
                    <a:close/>
                    <a:moveTo>
                      <a:pt x="436" y="1"/>
                    </a:moveTo>
                    <a:lnTo>
                      <a:pt x="440" y="35"/>
                    </a:lnTo>
                    <a:lnTo>
                      <a:pt x="429" y="36"/>
                    </a:lnTo>
                    <a:lnTo>
                      <a:pt x="425" y="2"/>
                    </a:lnTo>
                    <a:lnTo>
                      <a:pt x="436" y="1"/>
                    </a:lnTo>
                    <a:lnTo>
                      <a:pt x="436" y="1"/>
                    </a:lnTo>
                    <a:close/>
                    <a:moveTo>
                      <a:pt x="534" y="0"/>
                    </a:moveTo>
                    <a:lnTo>
                      <a:pt x="530" y="55"/>
                    </a:lnTo>
                    <a:lnTo>
                      <a:pt x="520" y="54"/>
                    </a:lnTo>
                    <a:lnTo>
                      <a:pt x="524" y="0"/>
                    </a:lnTo>
                    <a:lnTo>
                      <a:pt x="534" y="0"/>
                    </a:lnTo>
                    <a:lnTo>
                      <a:pt x="534" y="0"/>
                    </a:lnTo>
                    <a:close/>
                    <a:moveTo>
                      <a:pt x="634" y="20"/>
                    </a:moveTo>
                    <a:lnTo>
                      <a:pt x="625" y="52"/>
                    </a:lnTo>
                    <a:lnTo>
                      <a:pt x="614" y="50"/>
                    </a:lnTo>
                    <a:lnTo>
                      <a:pt x="624" y="17"/>
                    </a:lnTo>
                    <a:lnTo>
                      <a:pt x="634" y="20"/>
                    </a:lnTo>
                    <a:lnTo>
                      <a:pt x="634" y="20"/>
                    </a:lnTo>
                    <a:close/>
                    <a:moveTo>
                      <a:pt x="726" y="59"/>
                    </a:moveTo>
                    <a:lnTo>
                      <a:pt x="700" y="106"/>
                    </a:lnTo>
                    <a:lnTo>
                      <a:pt x="691" y="102"/>
                    </a:lnTo>
                    <a:lnTo>
                      <a:pt x="717" y="54"/>
                    </a:lnTo>
                    <a:lnTo>
                      <a:pt x="726" y="59"/>
                    </a:lnTo>
                    <a:lnTo>
                      <a:pt x="726" y="59"/>
                    </a:lnTo>
                    <a:close/>
                    <a:moveTo>
                      <a:pt x="807" y="114"/>
                    </a:moveTo>
                    <a:lnTo>
                      <a:pt x="785" y="140"/>
                    </a:lnTo>
                    <a:lnTo>
                      <a:pt x="777" y="133"/>
                    </a:lnTo>
                    <a:lnTo>
                      <a:pt x="799" y="108"/>
                    </a:lnTo>
                    <a:lnTo>
                      <a:pt x="807" y="114"/>
                    </a:lnTo>
                    <a:lnTo>
                      <a:pt x="807" y="114"/>
                    </a:lnTo>
                    <a:close/>
                    <a:moveTo>
                      <a:pt x="876" y="186"/>
                    </a:moveTo>
                    <a:lnTo>
                      <a:pt x="834" y="220"/>
                    </a:lnTo>
                    <a:lnTo>
                      <a:pt x="827" y="212"/>
                    </a:lnTo>
                    <a:lnTo>
                      <a:pt x="869" y="178"/>
                    </a:lnTo>
                    <a:lnTo>
                      <a:pt x="876" y="186"/>
                    </a:lnTo>
                    <a:lnTo>
                      <a:pt x="876" y="186"/>
                    </a:lnTo>
                    <a:close/>
                    <a:moveTo>
                      <a:pt x="930" y="271"/>
                    </a:moveTo>
                    <a:lnTo>
                      <a:pt x="899" y="286"/>
                    </a:lnTo>
                    <a:lnTo>
                      <a:pt x="895" y="276"/>
                    </a:lnTo>
                    <a:lnTo>
                      <a:pt x="925" y="260"/>
                    </a:lnTo>
                    <a:lnTo>
                      <a:pt x="930" y="2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35@|5FFC:0|FBC:0|LFC:0|LBC:16777215"/>
              <p:cNvSpPr>
                <a:spLocks noEditPoints="1"/>
              </p:cNvSpPr>
              <p:nvPr/>
            </p:nvSpPr>
            <p:spPr bwMode="auto">
              <a:xfrm>
                <a:off x="3533556" y="3080470"/>
                <a:ext cx="274652" cy="277172"/>
              </a:xfrm>
              <a:custGeom>
                <a:avLst/>
                <a:gdLst>
                  <a:gd name="" fmla="*/ 81 w 162"/>
                  <a:gd name="" fmla="*/ 0 h 163"/>
                  <a:gd name="" fmla="*/ 162 w 162"/>
                  <a:gd name="" fmla="*/ 81 h 163"/>
                  <a:gd name="" fmla="*/ 81 w 162"/>
                  <a:gd name="" fmla="*/ 163 h 163"/>
                  <a:gd name="" fmla="*/ 0 w 162"/>
                  <a:gd name="" fmla="*/ 81 h 163"/>
                  <a:gd name="" fmla="*/ 81 w 162"/>
                  <a:gd name="" fmla="*/ 0 h 163"/>
                  <a:gd name="" fmla="*/ 81 w 162"/>
                  <a:gd name="" fmla="*/ 15 h 163"/>
                  <a:gd name="" fmla="*/ 15 w 162"/>
                  <a:gd name="" fmla="*/ 81 h 163"/>
                  <a:gd name="" fmla="*/ 81 w 162"/>
                  <a:gd name="" fmla="*/ 148 h 163"/>
                  <a:gd name="" fmla="*/ 148 w 162"/>
                  <a:gd name="" fmla="*/ 81 h 163"/>
                  <a:gd name="" fmla="*/ 81 w 162"/>
                  <a:gd name="" fmla="*/ 15 h 163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62" h="163">
                    <a:moveTo>
                      <a:pt x="81" y="0"/>
                    </a:moveTo>
                    <a:cubicBezTo>
                      <a:pt x="126" y="0"/>
                      <a:pt x="162" y="36"/>
                      <a:pt x="162" y="81"/>
                    </a:cubicBezTo>
                    <a:cubicBezTo>
                      <a:pt x="162" y="126"/>
                      <a:pt x="126" y="163"/>
                      <a:pt x="81" y="163"/>
                    </a:cubicBezTo>
                    <a:cubicBezTo>
                      <a:pt x="36" y="163"/>
                      <a:pt x="0" y="12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  <a:close/>
                    <a:moveTo>
                      <a:pt x="81" y="15"/>
                    </a:moveTo>
                    <a:cubicBezTo>
                      <a:pt x="45" y="15"/>
                      <a:pt x="15" y="45"/>
                      <a:pt x="15" y="81"/>
                    </a:cubicBezTo>
                    <a:cubicBezTo>
                      <a:pt x="15" y="118"/>
                      <a:pt x="45" y="148"/>
                      <a:pt x="81" y="148"/>
                    </a:cubicBezTo>
                    <a:cubicBezTo>
                      <a:pt x="118" y="148"/>
                      <a:pt x="148" y="118"/>
                      <a:pt x="148" y="81"/>
                    </a:cubicBezTo>
                    <a:cubicBezTo>
                      <a:pt x="148" y="45"/>
                      <a:pt x="118" y="15"/>
                      <a:pt x="8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36@|5FFC:0|FBC:0|LFC:0|LBC:16777215"/>
              <p:cNvSpPr/>
              <p:nvPr/>
            </p:nvSpPr>
            <p:spPr bwMode="auto">
              <a:xfrm>
                <a:off x="3349545" y="3501663"/>
                <a:ext cx="674806" cy="269612"/>
              </a:xfrm>
              <a:custGeom>
                <a:avLst/>
                <a:gdLst>
                  <a:gd name="" fmla="*/ 66 w 298"/>
                  <a:gd name="" fmla="*/ 0 h 159"/>
                  <a:gd name="" fmla="*/ 232 w 298"/>
                  <a:gd name="" fmla="*/ 0 h 159"/>
                  <a:gd name="" fmla="*/ 298 w 298"/>
                  <a:gd name="" fmla="*/ 66 h 159"/>
                  <a:gd name="" fmla="*/ 298 w 298"/>
                  <a:gd name="" fmla="*/ 141 h 159"/>
                  <a:gd name="" fmla="*/ 280 w 298"/>
                  <a:gd name="" fmla="*/ 159 h 159"/>
                  <a:gd name="" fmla="*/ 18 w 298"/>
                  <a:gd name="" fmla="*/ 159 h 159"/>
                  <a:gd name="" fmla="*/ 0 w 298"/>
                  <a:gd name="" fmla="*/ 141 h 159"/>
                  <a:gd name="" fmla="*/ 0 w 298"/>
                  <a:gd name="" fmla="*/ 66 h 159"/>
                  <a:gd name="" fmla="*/ 66 w 298"/>
                  <a:gd name="" fmla="*/ 0 h 159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298" h="159">
                    <a:moveTo>
                      <a:pt x="66" y="0"/>
                    </a:moveTo>
                    <a:cubicBezTo>
                      <a:pt x="232" y="0"/>
                      <a:pt x="232" y="0"/>
                      <a:pt x="232" y="0"/>
                    </a:cubicBezTo>
                    <a:cubicBezTo>
                      <a:pt x="268" y="0"/>
                      <a:pt x="298" y="30"/>
                      <a:pt x="298" y="66"/>
                    </a:cubicBezTo>
                    <a:cubicBezTo>
                      <a:pt x="298" y="141"/>
                      <a:pt x="298" y="141"/>
                      <a:pt x="298" y="141"/>
                    </a:cubicBezTo>
                    <a:cubicBezTo>
                      <a:pt x="298" y="151"/>
                      <a:pt x="290" y="159"/>
                      <a:pt x="280" y="159"/>
                    </a:cubicBezTo>
                    <a:cubicBezTo>
                      <a:pt x="18" y="159"/>
                      <a:pt x="18" y="159"/>
                      <a:pt x="18" y="159"/>
                    </a:cubicBezTo>
                    <a:cubicBezTo>
                      <a:pt x="9" y="159"/>
                      <a:pt x="0" y="151"/>
                      <a:pt x="0" y="141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30"/>
                      <a:pt x="30" y="0"/>
                      <a:pt x="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38@|5FFC:0|FBC:0|LFC:0|LBC:16777215"/>
              <p:cNvSpPr>
                <a:spLocks noEditPoints="1"/>
              </p:cNvSpPr>
              <p:nvPr/>
            </p:nvSpPr>
            <p:spPr bwMode="auto">
              <a:xfrm>
                <a:off x="3524737" y="3610877"/>
                <a:ext cx="302369" cy="91970"/>
              </a:xfrm>
              <a:custGeom>
                <a:avLst/>
                <a:gdLst>
                  <a:gd name="" fmla="*/ 14 w 178"/>
                  <a:gd name="" fmla="*/ 1 h 54"/>
                  <a:gd name="" fmla="*/ 36 w 178"/>
                  <a:gd name="" fmla="*/ 3 h 54"/>
                  <a:gd name="" fmla="*/ 9 w 178"/>
                  <a:gd name="" fmla="*/ 5 h 54"/>
                  <a:gd name="" fmla="*/ 7 w 178"/>
                  <a:gd name="" fmla="*/ 25 h 54"/>
                  <a:gd name="" fmla="*/ 26 w 178"/>
                  <a:gd name="" fmla="*/ 23 h 54"/>
                  <a:gd name="" fmla="*/ 27 w 178"/>
                  <a:gd name="" fmla="*/ 30 h 54"/>
                  <a:gd name="" fmla="*/ 9 w 178"/>
                  <a:gd name="" fmla="*/ 30 h 54"/>
                  <a:gd name="" fmla="*/ 0 w 178"/>
                  <a:gd name="" fmla="*/ 46 h 54"/>
                  <a:gd name="" fmla="*/ 9 w 178"/>
                  <a:gd name="" fmla="*/ 30 h 54"/>
                  <a:gd name="" fmla="*/ 31 w 178"/>
                  <a:gd name="" fmla="*/ 46 h 54"/>
                  <a:gd name="" fmla="*/ 33 w 178"/>
                  <a:gd name="" fmla="*/ 29 h 54"/>
                  <a:gd name="" fmla="*/ 8 w 178"/>
                  <a:gd name="" fmla="*/ 47 h 54"/>
                  <a:gd name="" fmla="*/ 23 w 178"/>
                  <a:gd name="" fmla="*/ 53 h 54"/>
                  <a:gd name="" fmla="*/ 4 w 178"/>
                  <a:gd name="" fmla="*/ 52 h 54"/>
                  <a:gd name="" fmla="*/ 52 w 178"/>
                  <a:gd name="" fmla="*/ 6 h 54"/>
                  <a:gd name="" fmla="*/ 69 w 178"/>
                  <a:gd name="" fmla="*/ 6 h 54"/>
                  <a:gd name="" fmla="*/ 42 w 178"/>
                  <a:gd name="" fmla="*/ 21 h 54"/>
                  <a:gd name="" fmla="*/ 51 w 178"/>
                  <a:gd name="" fmla="*/ 7 h 54"/>
                  <a:gd name="" fmla="*/ 67 w 178"/>
                  <a:gd name="" fmla="*/ 25 h 54"/>
                  <a:gd name="" fmla="*/ 48 w 178"/>
                  <a:gd name="" fmla="*/ 29 h 54"/>
                  <a:gd name="" fmla="*/ 62 w 178"/>
                  <a:gd name="" fmla="*/ 46 h 54"/>
                  <a:gd name="" fmla="*/ 71 w 178"/>
                  <a:gd name="" fmla="*/ 33 h 54"/>
                  <a:gd name="" fmla="*/ 65 w 178"/>
                  <a:gd name="" fmla="*/ 30 h 54"/>
                  <a:gd name="" fmla="*/ 64 w 178"/>
                  <a:gd name="" fmla="*/ 50 h 54"/>
                  <a:gd name="" fmla="*/ 40 w 178"/>
                  <a:gd name="" fmla="*/ 50 h 54"/>
                  <a:gd name="" fmla="*/ 77 w 178"/>
                  <a:gd name="" fmla="*/ 3 h 54"/>
                  <a:gd name="" fmla="*/ 95 w 178"/>
                  <a:gd name="" fmla="*/ 23 h 54"/>
                  <a:gd name="" fmla="*/ 98 w 178"/>
                  <a:gd name="" fmla="*/ 7 h 54"/>
                  <a:gd name="" fmla="*/ 98 w 178"/>
                  <a:gd name="" fmla="*/ 27 h 54"/>
                  <a:gd name="" fmla="*/ 90 w 178"/>
                  <a:gd name="" fmla="*/ 50 h 54"/>
                  <a:gd name="" fmla="*/ 119 w 178"/>
                  <a:gd name="" fmla="*/ 1 h 54"/>
                  <a:gd name="" fmla="*/ 141 w 178"/>
                  <a:gd name="" fmla="*/ 3 h 54"/>
                  <a:gd name="" fmla="*/ 114 w 178"/>
                  <a:gd name="" fmla="*/ 6 h 54"/>
                  <a:gd name="" fmla="*/ 111 w 178"/>
                  <a:gd name="" fmla="*/ 24 h 54"/>
                  <a:gd name="" fmla="*/ 135 w 178"/>
                  <a:gd name="" fmla="*/ 23 h 54"/>
                  <a:gd name="" fmla="*/ 144 w 178"/>
                  <a:gd name="" fmla="*/ 8 h 54"/>
                  <a:gd name="" fmla="*/ 137 w 178"/>
                  <a:gd name="" fmla="*/ 7 h 54"/>
                  <a:gd name="" fmla="*/ 136 w 178"/>
                  <a:gd name="" fmla="*/ 26 h 54"/>
                  <a:gd name="" fmla="*/ 118 w 178"/>
                  <a:gd name="" fmla="*/ 23 h 54"/>
                  <a:gd name="" fmla="*/ 108 w 178"/>
                  <a:gd name="" fmla="*/ 33 h 54"/>
                  <a:gd name="" fmla="*/ 108 w 178"/>
                  <a:gd name="" fmla="*/ 50 h 54"/>
                  <a:gd name="" fmla="*/ 133 w 178"/>
                  <a:gd name="" fmla="*/ 50 h 54"/>
                  <a:gd name="" fmla="*/ 139 w 178"/>
                  <a:gd name="" fmla="*/ 33 h 54"/>
                  <a:gd name="" fmla="*/ 133 w 178"/>
                  <a:gd name="" fmla="*/ 31 h 54"/>
                  <a:gd name="" fmla="*/ 132 w 178"/>
                  <a:gd name="" fmla="*/ 51 h 54"/>
                  <a:gd name="" fmla="*/ 113 w 178"/>
                  <a:gd name="" fmla="*/ 53 h 54"/>
                  <a:gd name="" fmla="*/ 171 w 178"/>
                  <a:gd name="" fmla="*/ 6 h 54"/>
                  <a:gd name="" fmla="*/ 171 w 178"/>
                  <a:gd name="" fmla="*/ 0 h 54"/>
                  <a:gd name="" fmla="*/ 171 w 178"/>
                  <a:gd name="" fmla="*/ 6 h 54"/>
                  <a:gd name="" fmla="*/ 176 w 178"/>
                  <a:gd name="" fmla="*/ 20 h 54"/>
                  <a:gd name="" fmla="*/ 176 w 178"/>
                  <a:gd name="" fmla="*/ 3 h 54"/>
                  <a:gd name="" fmla="*/ 168 w 178"/>
                  <a:gd name="" fmla="*/ 23 h 54"/>
                  <a:gd name="" fmla="*/ 147 w 178"/>
                  <a:gd name="" fmla="*/ 26 h 54"/>
                  <a:gd name="" fmla="*/ 170 w 178"/>
                  <a:gd name="" fmla="*/ 48 h 54"/>
                  <a:gd name="" fmla="*/ 174 w 178"/>
                  <a:gd name="" fmla="*/ 31 h 54"/>
                  <a:gd name="" fmla="*/ 165 w 178"/>
                  <a:gd name="" fmla="*/ 46 h 54"/>
                  <a:gd name="" fmla="*/ 165 w 178"/>
                  <a:gd name="" fmla="*/ 52 h 54"/>
                  <a:gd name="" fmla="*/ 147 w 178"/>
                  <a:gd name="" fmla="*/ 47 h 54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78" h="54">
                    <a:moveTo>
                      <a:pt x="32" y="6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6" y="0"/>
                      <a:pt x="17" y="0"/>
                      <a:pt x="18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2" y="6"/>
                      <a:pt x="32" y="6"/>
                      <a:pt x="32" y="6"/>
                    </a:cubicBezTo>
                    <a:close/>
                    <a:moveTo>
                      <a:pt x="14" y="7"/>
                    </a:moveTo>
                    <a:cubicBezTo>
                      <a:pt x="11" y="3"/>
                      <a:pt x="11" y="3"/>
                      <a:pt x="11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6"/>
                      <a:pt x="8" y="6"/>
                      <a:pt x="7" y="7"/>
                    </a:cubicBezTo>
                    <a:cubicBezTo>
                      <a:pt x="7" y="7"/>
                      <a:pt x="7" y="8"/>
                      <a:pt x="7" y="8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2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8" y="23"/>
                      <a:pt x="28" y="23"/>
                    </a:cubicBezTo>
                    <a:cubicBezTo>
                      <a:pt x="28" y="24"/>
                      <a:pt x="29" y="24"/>
                      <a:pt x="29" y="25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12" y="23"/>
                      <a:pt x="12" y="23"/>
                      <a:pt x="12" y="23"/>
                    </a:cubicBezTo>
                    <a:close/>
                    <a:moveTo>
                      <a:pt x="9" y="30"/>
                    </a:moveTo>
                    <a:cubicBezTo>
                      <a:pt x="7" y="27"/>
                      <a:pt x="7" y="27"/>
                      <a:pt x="7" y="27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6"/>
                      <a:pt x="0" y="46"/>
                    </a:cubicBezTo>
                    <a:cubicBezTo>
                      <a:pt x="0" y="46"/>
                      <a:pt x="1" y="47"/>
                      <a:pt x="1" y="48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9" y="30"/>
                      <a:pt x="9" y="30"/>
                      <a:pt x="9" y="30"/>
                    </a:cubicBezTo>
                    <a:close/>
                    <a:moveTo>
                      <a:pt x="25" y="46"/>
                    </a:moveTo>
                    <a:cubicBezTo>
                      <a:pt x="28" y="50"/>
                      <a:pt x="28" y="50"/>
                      <a:pt x="28" y="50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47"/>
                      <a:pt x="31" y="47"/>
                      <a:pt x="31" y="46"/>
                    </a:cubicBezTo>
                    <a:cubicBezTo>
                      <a:pt x="31" y="46"/>
                      <a:pt x="31" y="45"/>
                      <a:pt x="32" y="4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4" y="32"/>
                      <a:pt x="34" y="32"/>
                      <a:pt x="34" y="31"/>
                    </a:cubicBezTo>
                    <a:cubicBezTo>
                      <a:pt x="34" y="31"/>
                      <a:pt x="33" y="30"/>
                      <a:pt x="33" y="29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  <a:moveTo>
                      <a:pt x="8" y="47"/>
                    </a:moveTo>
                    <a:cubicBezTo>
                      <a:pt x="24" y="47"/>
                      <a:pt x="24" y="47"/>
                      <a:pt x="24" y="47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2"/>
                      <a:pt x="24" y="53"/>
                      <a:pt x="23" y="53"/>
                    </a:cubicBezTo>
                    <a:cubicBezTo>
                      <a:pt x="23" y="53"/>
                      <a:pt x="22" y="53"/>
                      <a:pt x="21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7" y="53"/>
                      <a:pt x="6" y="53"/>
                      <a:pt x="6" y="53"/>
                    </a:cubicBezTo>
                    <a:cubicBezTo>
                      <a:pt x="5" y="53"/>
                      <a:pt x="5" y="52"/>
                      <a:pt x="4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8" y="47"/>
                      <a:pt x="8" y="47"/>
                      <a:pt x="8" y="47"/>
                    </a:cubicBezTo>
                    <a:close/>
                    <a:moveTo>
                      <a:pt x="69" y="6"/>
                    </a:moveTo>
                    <a:cubicBezTo>
                      <a:pt x="52" y="6"/>
                      <a:pt x="52" y="6"/>
                      <a:pt x="52" y="6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69" y="6"/>
                      <a:pt x="69" y="6"/>
                      <a:pt x="69" y="6"/>
                    </a:cubicBezTo>
                    <a:close/>
                    <a:moveTo>
                      <a:pt x="51" y="7"/>
                    </a:moveTo>
                    <a:cubicBezTo>
                      <a:pt x="46" y="1"/>
                      <a:pt x="46" y="1"/>
                      <a:pt x="46" y="1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2"/>
                      <a:pt x="42" y="23"/>
                      <a:pt x="43" y="24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51" y="7"/>
                      <a:pt x="51" y="7"/>
                      <a:pt x="51" y="7"/>
                    </a:cubicBezTo>
                    <a:close/>
                    <a:moveTo>
                      <a:pt x="49" y="23"/>
                    </a:move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5" y="23"/>
                      <a:pt x="65" y="23"/>
                    </a:cubicBezTo>
                    <a:cubicBezTo>
                      <a:pt x="66" y="24"/>
                      <a:pt x="66" y="24"/>
                      <a:pt x="67" y="25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0" y="30"/>
                      <a:pt x="49" y="30"/>
                      <a:pt x="48" y="29"/>
                    </a:cubicBezTo>
                    <a:cubicBezTo>
                      <a:pt x="48" y="29"/>
                      <a:pt x="47" y="29"/>
                      <a:pt x="47" y="28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9" y="23"/>
                      <a:pt x="49" y="23"/>
                      <a:pt x="49" y="23"/>
                    </a:cubicBezTo>
                    <a:close/>
                    <a:moveTo>
                      <a:pt x="62" y="46"/>
                    </a:moveTo>
                    <a:cubicBezTo>
                      <a:pt x="65" y="50"/>
                      <a:pt x="65" y="50"/>
                      <a:pt x="65" y="50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8" y="47"/>
                      <a:pt x="69" y="46"/>
                      <a:pt x="69" y="44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2"/>
                      <a:pt x="71" y="32"/>
                      <a:pt x="71" y="31"/>
                    </a:cubicBezTo>
                    <a:cubicBezTo>
                      <a:pt x="71" y="30"/>
                      <a:pt x="71" y="30"/>
                      <a:pt x="70" y="29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2" y="46"/>
                      <a:pt x="62" y="46"/>
                      <a:pt x="62" y="46"/>
                    </a:cubicBezTo>
                    <a:close/>
                    <a:moveTo>
                      <a:pt x="44" y="47"/>
                    </a:moveTo>
                    <a:cubicBezTo>
                      <a:pt x="61" y="47"/>
                      <a:pt x="61" y="47"/>
                      <a:pt x="61" y="47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53"/>
                      <a:pt x="60" y="53"/>
                      <a:pt x="58" y="53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44" y="47"/>
                      <a:pt x="44" y="47"/>
                      <a:pt x="44" y="47"/>
                    </a:cubicBezTo>
                    <a:close/>
                    <a:moveTo>
                      <a:pt x="97" y="6"/>
                    </a:moveTo>
                    <a:cubicBezTo>
                      <a:pt x="80" y="6"/>
                      <a:pt x="80" y="6"/>
                      <a:pt x="80" y="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97" y="6"/>
                      <a:pt x="97" y="6"/>
                      <a:pt x="97" y="6"/>
                    </a:cubicBezTo>
                    <a:close/>
                    <a:moveTo>
                      <a:pt x="95" y="23"/>
                    </a:moveTo>
                    <a:cubicBezTo>
                      <a:pt x="98" y="27"/>
                      <a:pt x="98" y="27"/>
                      <a:pt x="98" y="27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5" y="23"/>
                      <a:pt x="95" y="23"/>
                      <a:pt x="95" y="23"/>
                    </a:cubicBezTo>
                    <a:close/>
                    <a:moveTo>
                      <a:pt x="90" y="50"/>
                    </a:moveTo>
                    <a:cubicBezTo>
                      <a:pt x="94" y="30"/>
                      <a:pt x="94" y="30"/>
                      <a:pt x="94" y="30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97" y="50"/>
                      <a:pt x="97" y="50"/>
                      <a:pt x="97" y="50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0" y="50"/>
                      <a:pt x="90" y="50"/>
                      <a:pt x="90" y="50"/>
                    </a:cubicBezTo>
                    <a:close/>
                    <a:moveTo>
                      <a:pt x="137" y="6"/>
                    </a:moveTo>
                    <a:cubicBezTo>
                      <a:pt x="120" y="6"/>
                      <a:pt x="120" y="6"/>
                      <a:pt x="120" y="6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119" y="1"/>
                      <a:pt x="119" y="1"/>
                      <a:pt x="119" y="1"/>
                    </a:cubicBezTo>
                    <a:cubicBezTo>
                      <a:pt x="120" y="0"/>
                      <a:pt x="121" y="0"/>
                      <a:pt x="122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8" y="0"/>
                      <a:pt x="139" y="0"/>
                      <a:pt x="140" y="1"/>
                    </a:cubicBezTo>
                    <a:cubicBezTo>
                      <a:pt x="141" y="3"/>
                      <a:pt x="141" y="3"/>
                      <a:pt x="141" y="3"/>
                    </a:cubicBezTo>
                    <a:cubicBezTo>
                      <a:pt x="137" y="6"/>
                      <a:pt x="137" y="6"/>
                      <a:pt x="137" y="6"/>
                    </a:cubicBezTo>
                    <a:close/>
                    <a:moveTo>
                      <a:pt x="119" y="7"/>
                    </a:moveTo>
                    <a:cubicBezTo>
                      <a:pt x="116" y="4"/>
                      <a:pt x="116" y="4"/>
                      <a:pt x="116" y="4"/>
                    </a:cubicBezTo>
                    <a:cubicBezTo>
                      <a:pt x="114" y="6"/>
                      <a:pt x="114" y="6"/>
                      <a:pt x="114" y="6"/>
                    </a:cubicBezTo>
                    <a:cubicBezTo>
                      <a:pt x="113" y="7"/>
                      <a:pt x="113" y="8"/>
                      <a:pt x="112" y="9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1"/>
                      <a:pt x="110" y="21"/>
                      <a:pt x="110" y="21"/>
                    </a:cubicBezTo>
                    <a:cubicBezTo>
                      <a:pt x="110" y="22"/>
                      <a:pt x="111" y="23"/>
                      <a:pt x="111" y="24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9" y="7"/>
                      <a:pt x="119" y="7"/>
                      <a:pt x="119" y="7"/>
                    </a:cubicBezTo>
                    <a:close/>
                    <a:moveTo>
                      <a:pt x="135" y="23"/>
                    </a:moveTo>
                    <a:cubicBezTo>
                      <a:pt x="137" y="26"/>
                      <a:pt x="137" y="26"/>
                      <a:pt x="137" y="26"/>
                    </a:cubicBezTo>
                    <a:cubicBezTo>
                      <a:pt x="140" y="24"/>
                      <a:pt x="140" y="24"/>
                      <a:pt x="140" y="24"/>
                    </a:cubicBezTo>
                    <a:cubicBezTo>
                      <a:pt x="141" y="23"/>
                      <a:pt x="141" y="22"/>
                      <a:pt x="142" y="20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44" y="8"/>
                      <a:pt x="144" y="7"/>
                      <a:pt x="144" y="7"/>
                    </a:cubicBezTo>
                    <a:cubicBezTo>
                      <a:pt x="144" y="6"/>
                      <a:pt x="143" y="6"/>
                      <a:pt x="143" y="5"/>
                    </a:cubicBezTo>
                    <a:cubicBezTo>
                      <a:pt x="142" y="4"/>
                      <a:pt x="142" y="4"/>
                      <a:pt x="142" y="4"/>
                    </a:cubicBezTo>
                    <a:cubicBezTo>
                      <a:pt x="137" y="7"/>
                      <a:pt x="137" y="7"/>
                      <a:pt x="137" y="7"/>
                    </a:cubicBezTo>
                    <a:cubicBezTo>
                      <a:pt x="135" y="23"/>
                      <a:pt x="135" y="23"/>
                      <a:pt x="135" y="23"/>
                    </a:cubicBezTo>
                    <a:close/>
                    <a:moveTo>
                      <a:pt x="118" y="23"/>
                    </a:moveTo>
                    <a:cubicBezTo>
                      <a:pt x="134" y="23"/>
                      <a:pt x="134" y="23"/>
                      <a:pt x="134" y="23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2" y="30"/>
                      <a:pt x="132" y="30"/>
                      <a:pt x="132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4" y="26"/>
                      <a:pt x="114" y="26"/>
                      <a:pt x="114" y="26"/>
                    </a:cubicBezTo>
                    <a:cubicBezTo>
                      <a:pt x="118" y="23"/>
                      <a:pt x="118" y="23"/>
                      <a:pt x="118" y="23"/>
                    </a:cubicBezTo>
                    <a:close/>
                    <a:moveTo>
                      <a:pt x="115" y="30"/>
                    </a:moveTo>
                    <a:cubicBezTo>
                      <a:pt x="113" y="27"/>
                      <a:pt x="113" y="27"/>
                      <a:pt x="113" y="27"/>
                    </a:cubicBezTo>
                    <a:cubicBezTo>
                      <a:pt x="110" y="30"/>
                      <a:pt x="110" y="30"/>
                      <a:pt x="110" y="30"/>
                    </a:cubicBezTo>
                    <a:cubicBezTo>
                      <a:pt x="109" y="31"/>
                      <a:pt x="108" y="31"/>
                      <a:pt x="108" y="33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106" y="45"/>
                      <a:pt x="106" y="46"/>
                      <a:pt x="106" y="46"/>
                    </a:cubicBezTo>
                    <a:cubicBezTo>
                      <a:pt x="106" y="47"/>
                      <a:pt x="106" y="47"/>
                      <a:pt x="107" y="48"/>
                    </a:cubicBezTo>
                    <a:cubicBezTo>
                      <a:pt x="108" y="50"/>
                      <a:pt x="108" y="50"/>
                      <a:pt x="108" y="50"/>
                    </a:cubicBezTo>
                    <a:cubicBezTo>
                      <a:pt x="112" y="46"/>
                      <a:pt x="112" y="46"/>
                      <a:pt x="112" y="46"/>
                    </a:cubicBezTo>
                    <a:cubicBezTo>
                      <a:pt x="115" y="30"/>
                      <a:pt x="115" y="30"/>
                      <a:pt x="115" y="30"/>
                    </a:cubicBezTo>
                    <a:close/>
                    <a:moveTo>
                      <a:pt x="130" y="46"/>
                    </a:moveTo>
                    <a:cubicBezTo>
                      <a:pt x="133" y="50"/>
                      <a:pt x="133" y="50"/>
                      <a:pt x="133" y="50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6" y="47"/>
                      <a:pt x="137" y="47"/>
                      <a:pt x="137" y="47"/>
                    </a:cubicBezTo>
                    <a:cubicBezTo>
                      <a:pt x="137" y="46"/>
                      <a:pt x="137" y="46"/>
                      <a:pt x="137" y="45"/>
                    </a:cubicBezTo>
                    <a:cubicBezTo>
                      <a:pt x="139" y="33"/>
                      <a:pt x="139" y="33"/>
                      <a:pt x="139" y="33"/>
                    </a:cubicBezTo>
                    <a:cubicBezTo>
                      <a:pt x="139" y="32"/>
                      <a:pt x="139" y="32"/>
                      <a:pt x="139" y="31"/>
                    </a:cubicBezTo>
                    <a:cubicBezTo>
                      <a:pt x="139" y="31"/>
                      <a:pt x="139" y="30"/>
                      <a:pt x="139" y="29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33" y="31"/>
                      <a:pt x="133" y="31"/>
                      <a:pt x="133" y="31"/>
                    </a:cubicBezTo>
                    <a:cubicBezTo>
                      <a:pt x="130" y="46"/>
                      <a:pt x="130" y="46"/>
                      <a:pt x="130" y="46"/>
                    </a:cubicBezTo>
                    <a:close/>
                    <a:moveTo>
                      <a:pt x="113" y="47"/>
                    </a:moveTo>
                    <a:cubicBezTo>
                      <a:pt x="129" y="47"/>
                      <a:pt x="129" y="47"/>
                      <a:pt x="129" y="47"/>
                    </a:cubicBezTo>
                    <a:cubicBezTo>
                      <a:pt x="132" y="51"/>
                      <a:pt x="132" y="51"/>
                      <a:pt x="132" y="51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0" y="53"/>
                      <a:pt x="129" y="53"/>
                      <a:pt x="129" y="53"/>
                    </a:cubicBezTo>
                    <a:cubicBezTo>
                      <a:pt x="129" y="53"/>
                      <a:pt x="128" y="53"/>
                      <a:pt x="127" y="53"/>
                    </a:cubicBezTo>
                    <a:cubicBezTo>
                      <a:pt x="113" y="53"/>
                      <a:pt x="113" y="53"/>
                      <a:pt x="113" y="53"/>
                    </a:cubicBezTo>
                    <a:cubicBezTo>
                      <a:pt x="112" y="53"/>
                      <a:pt x="111" y="53"/>
                      <a:pt x="110" y="52"/>
                    </a:cubicBezTo>
                    <a:cubicBezTo>
                      <a:pt x="109" y="51"/>
                      <a:pt x="109" y="51"/>
                      <a:pt x="109" y="51"/>
                    </a:cubicBezTo>
                    <a:cubicBezTo>
                      <a:pt x="113" y="47"/>
                      <a:pt x="113" y="47"/>
                      <a:pt x="113" y="47"/>
                    </a:cubicBezTo>
                    <a:close/>
                    <a:moveTo>
                      <a:pt x="171" y="6"/>
                    </a:moveTo>
                    <a:cubicBezTo>
                      <a:pt x="154" y="6"/>
                      <a:pt x="154" y="6"/>
                      <a:pt x="154" y="6"/>
                    </a:cubicBezTo>
                    <a:cubicBezTo>
                      <a:pt x="151" y="3"/>
                      <a:pt x="151" y="3"/>
                      <a:pt x="151" y="3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2" y="0"/>
                      <a:pt x="173" y="0"/>
                      <a:pt x="173" y="0"/>
                    </a:cubicBezTo>
                    <a:cubicBezTo>
                      <a:pt x="173" y="0"/>
                      <a:pt x="174" y="0"/>
                      <a:pt x="174" y="1"/>
                    </a:cubicBezTo>
                    <a:cubicBezTo>
                      <a:pt x="175" y="2"/>
                      <a:pt x="175" y="2"/>
                      <a:pt x="175" y="2"/>
                    </a:cubicBezTo>
                    <a:cubicBezTo>
                      <a:pt x="171" y="6"/>
                      <a:pt x="171" y="6"/>
                      <a:pt x="171" y="6"/>
                    </a:cubicBezTo>
                    <a:close/>
                    <a:moveTo>
                      <a:pt x="169" y="22"/>
                    </a:moveTo>
                    <a:cubicBezTo>
                      <a:pt x="172" y="25"/>
                      <a:pt x="172" y="25"/>
                      <a:pt x="172" y="25"/>
                    </a:cubicBezTo>
                    <a:cubicBezTo>
                      <a:pt x="174" y="23"/>
                      <a:pt x="174" y="23"/>
                      <a:pt x="174" y="23"/>
                    </a:cubicBezTo>
                    <a:cubicBezTo>
                      <a:pt x="175" y="22"/>
                      <a:pt x="176" y="21"/>
                      <a:pt x="176" y="20"/>
                    </a:cubicBezTo>
                    <a:cubicBezTo>
                      <a:pt x="178" y="9"/>
                      <a:pt x="178" y="9"/>
                      <a:pt x="178" y="9"/>
                    </a:cubicBezTo>
                    <a:cubicBezTo>
                      <a:pt x="178" y="8"/>
                      <a:pt x="178" y="7"/>
                      <a:pt x="178" y="7"/>
                    </a:cubicBezTo>
                    <a:cubicBezTo>
                      <a:pt x="178" y="6"/>
                      <a:pt x="178" y="5"/>
                      <a:pt x="177" y="5"/>
                    </a:cubicBezTo>
                    <a:cubicBezTo>
                      <a:pt x="176" y="3"/>
                      <a:pt x="176" y="3"/>
                      <a:pt x="176" y="3"/>
                    </a:cubicBezTo>
                    <a:cubicBezTo>
                      <a:pt x="172" y="7"/>
                      <a:pt x="172" y="7"/>
                      <a:pt x="172" y="7"/>
                    </a:cubicBezTo>
                    <a:cubicBezTo>
                      <a:pt x="169" y="22"/>
                      <a:pt x="169" y="22"/>
                      <a:pt x="169" y="22"/>
                    </a:cubicBezTo>
                    <a:close/>
                    <a:moveTo>
                      <a:pt x="151" y="23"/>
                    </a:moveTo>
                    <a:cubicBezTo>
                      <a:pt x="168" y="23"/>
                      <a:pt x="168" y="23"/>
                      <a:pt x="168" y="23"/>
                    </a:cubicBezTo>
                    <a:cubicBezTo>
                      <a:pt x="171" y="26"/>
                      <a:pt x="171" y="26"/>
                      <a:pt x="171" y="26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50" y="30"/>
                      <a:pt x="150" y="30"/>
                      <a:pt x="150" y="30"/>
                    </a:cubicBezTo>
                    <a:cubicBezTo>
                      <a:pt x="147" y="26"/>
                      <a:pt x="147" y="26"/>
                      <a:pt x="147" y="26"/>
                    </a:cubicBezTo>
                    <a:cubicBezTo>
                      <a:pt x="151" y="23"/>
                      <a:pt x="151" y="23"/>
                      <a:pt x="151" y="23"/>
                    </a:cubicBezTo>
                    <a:close/>
                    <a:moveTo>
                      <a:pt x="165" y="46"/>
                    </a:moveTo>
                    <a:cubicBezTo>
                      <a:pt x="168" y="50"/>
                      <a:pt x="168" y="50"/>
                      <a:pt x="168" y="50"/>
                    </a:cubicBezTo>
                    <a:cubicBezTo>
                      <a:pt x="170" y="48"/>
                      <a:pt x="170" y="48"/>
                      <a:pt x="170" y="48"/>
                    </a:cubicBezTo>
                    <a:cubicBezTo>
                      <a:pt x="170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5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4" y="32"/>
                      <a:pt x="174" y="31"/>
                      <a:pt x="174" y="31"/>
                    </a:cubicBezTo>
                    <a:cubicBezTo>
                      <a:pt x="174" y="30"/>
                      <a:pt x="173" y="29"/>
                      <a:pt x="173" y="29"/>
                    </a:cubicBezTo>
                    <a:cubicBezTo>
                      <a:pt x="171" y="27"/>
                      <a:pt x="171" y="27"/>
                      <a:pt x="171" y="27"/>
                    </a:cubicBezTo>
                    <a:cubicBezTo>
                      <a:pt x="168" y="31"/>
                      <a:pt x="168" y="31"/>
                      <a:pt x="168" y="31"/>
                    </a:cubicBezTo>
                    <a:cubicBezTo>
                      <a:pt x="165" y="46"/>
                      <a:pt x="165" y="46"/>
                      <a:pt x="165" y="46"/>
                    </a:cubicBezTo>
                    <a:close/>
                    <a:moveTo>
                      <a:pt x="147" y="47"/>
                    </a:moveTo>
                    <a:cubicBezTo>
                      <a:pt x="164" y="47"/>
                      <a:pt x="164" y="47"/>
                      <a:pt x="164" y="47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5" y="52"/>
                      <a:pt x="165" y="52"/>
                      <a:pt x="165" y="52"/>
                    </a:cubicBezTo>
                    <a:cubicBezTo>
                      <a:pt x="164" y="53"/>
                      <a:pt x="163" y="53"/>
                      <a:pt x="161" y="53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43" y="50"/>
                      <a:pt x="143" y="50"/>
                      <a:pt x="143" y="50"/>
                    </a:cubicBezTo>
                    <a:lnTo>
                      <a:pt x="147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41@|5FFC:0|FBC:0|LFC:0|LBC:16777215"/>
              <p:cNvSpPr/>
              <p:nvPr/>
            </p:nvSpPr>
            <p:spPr bwMode="auto">
              <a:xfrm flipH="1">
                <a:off x="3733754" y="2461873"/>
                <a:ext cx="467413" cy="671512"/>
              </a:xfrm>
              <a:custGeom>
                <a:avLst/>
                <a:gdLst>
                  <a:gd name="" fmla="*/ 0 w 275"/>
                  <a:gd name="" fmla="*/ 8 h 395"/>
                  <a:gd name="" fmla="*/ 10 w 275"/>
                  <a:gd name="" fmla="*/ 0 h 395"/>
                  <a:gd name="" fmla="*/ 275 w 275"/>
                  <a:gd name="" fmla="*/ 378 h 395"/>
                  <a:gd name="" fmla="*/ 249 w 275"/>
                  <a:gd name="" fmla="*/ 395 h 395"/>
                  <a:gd name="" fmla="*/ 0 w 275"/>
                  <a:gd name="" fmla="*/ 8 h 395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275" h="395">
                    <a:moveTo>
                      <a:pt x="0" y="8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275" y="378"/>
                      <a:pt x="275" y="378"/>
                      <a:pt x="275" y="378"/>
                    </a:cubicBezTo>
                    <a:cubicBezTo>
                      <a:pt x="265" y="382"/>
                      <a:pt x="257" y="387"/>
                      <a:pt x="249" y="395"/>
                    </a:cubicBez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Group 46"/>
            <p:cNvGrpSpPr/>
            <p:nvPr/>
          </p:nvGrpSpPr>
          <p:grpSpPr>
            <a:xfrm>
              <a:off x="7635684" y="2282971"/>
              <a:ext cx="1875950" cy="1521926"/>
              <a:chOff x="3532020" y="1606907"/>
              <a:chExt cx="1954379" cy="1585554"/>
            </a:xfrm>
            <a:grpFill/>
          </p:grpSpPr>
          <p:sp>
            <p:nvSpPr>
              <p:cNvPr id="10" name="Freeform 6@|5FFC:0|FBC:0|LFC:0|LBC:16777215"/>
              <p:cNvSpPr>
                <a:spLocks noEditPoints="1"/>
              </p:cNvSpPr>
              <p:nvPr/>
            </p:nvSpPr>
            <p:spPr bwMode="auto">
              <a:xfrm>
                <a:off x="3532020" y="1606907"/>
                <a:ext cx="1954379" cy="1585554"/>
              </a:xfrm>
              <a:custGeom>
                <a:avLst/>
                <a:gdLst>
                  <a:gd name="" fmla="*/ 95 w 1489"/>
                  <a:gd name="" fmla="*/ 752 h 1208"/>
                  <a:gd name="" fmla="*/ 0 w 1489"/>
                  <a:gd name="" fmla="*/ 733 h 1208"/>
                  <a:gd name="" fmla="*/ 102 w 1489"/>
                  <a:gd name="" fmla="*/ 645 h 1208"/>
                  <a:gd name="" fmla="*/ 12 w 1489"/>
                  <a:gd name="" fmla="*/ 611 h 1208"/>
                  <a:gd name="" fmla="*/ 126 w 1489"/>
                  <a:gd name="" fmla="*/ 540 h 1208"/>
                  <a:gd name="" fmla="*/ 44 w 1489"/>
                  <a:gd name="" fmla="*/ 493 h 1208"/>
                  <a:gd name="" fmla="*/ 168 w 1489"/>
                  <a:gd name="" fmla="*/ 441 h 1208"/>
                  <a:gd name="" fmla="*/ 95 w 1489"/>
                  <a:gd name="" fmla="*/ 381 h 1208"/>
                  <a:gd name="" fmla="*/ 226 w 1489"/>
                  <a:gd name="" fmla="*/ 351 h 1208"/>
                  <a:gd name="" fmla="*/ 164 w 1489"/>
                  <a:gd name="" fmla="*/ 278 h 1208"/>
                  <a:gd name="" fmla="*/ 297 w 1489"/>
                  <a:gd name="" fmla="*/ 270 h 1208"/>
                  <a:gd name="" fmla="*/ 247 w 1489"/>
                  <a:gd name="" fmla="*/ 189 h 1208"/>
                  <a:gd name="" fmla="*/ 381 w 1489"/>
                  <a:gd name="" fmla="*/ 204 h 1208"/>
                  <a:gd name="" fmla="*/ 346 w 1489"/>
                  <a:gd name="" fmla="*/ 115 h 1208"/>
                  <a:gd name="" fmla="*/ 475 w 1489"/>
                  <a:gd name="" fmla="*/ 151 h 1208"/>
                  <a:gd name="" fmla="*/ 455 w 1489"/>
                  <a:gd name="" fmla="*/ 57 h 1208"/>
                  <a:gd name="" fmla="*/ 577 w 1489"/>
                  <a:gd name="" fmla="*/ 115 h 1208"/>
                  <a:gd name="" fmla="*/ 571 w 1489"/>
                  <a:gd name="" fmla="*/ 19 h 1208"/>
                  <a:gd name="" fmla="*/ 682 w 1489"/>
                  <a:gd name="" fmla="*/ 96 h 1208"/>
                  <a:gd name="" fmla="*/ 693 w 1489"/>
                  <a:gd name="" fmla="*/ 0 h 1208"/>
                  <a:gd name="" fmla="*/ 790 w 1489"/>
                  <a:gd name="" fmla="*/ 94 h 1208"/>
                  <a:gd name="" fmla="*/ 815 w 1489"/>
                  <a:gd name="" fmla="*/ 1 h 1208"/>
                  <a:gd name="" fmla="*/ 895 w 1489"/>
                  <a:gd name="" fmla="*/ 111 h 1208"/>
                  <a:gd name="" fmla="*/ 937 w 1489"/>
                  <a:gd name="" fmla="*/ 24 h 1208"/>
                  <a:gd name="" fmla="*/ 998 w 1489"/>
                  <a:gd name="" fmla="*/ 144 h 1208"/>
                  <a:gd name="" fmla="*/ 1053 w 1489"/>
                  <a:gd name="" fmla="*/ 66 h 1208"/>
                  <a:gd name="" fmla="*/ 1093 w 1489"/>
                  <a:gd name="" fmla="*/ 194 h 1208"/>
                  <a:gd name="" fmla="*/ 1160 w 1489"/>
                  <a:gd name="" fmla="*/ 125 h 1208"/>
                  <a:gd name="" fmla="*/ 1179 w 1489"/>
                  <a:gd name="" fmla="*/ 259 h 1208"/>
                  <a:gd name="" fmla="*/ 1257 w 1489"/>
                  <a:gd name="" fmla="*/ 202 h 1208"/>
                  <a:gd name="" fmla="*/ 1312 w 1489"/>
                  <a:gd name="" fmla="*/ 426 h 1208"/>
                  <a:gd name="" fmla="*/ 1404 w 1489"/>
                  <a:gd name="" fmla="*/ 398 h 1208"/>
                  <a:gd name="" fmla="*/ 1253 w 1489"/>
                  <a:gd name="" fmla="*/ 337 h 1208"/>
                  <a:gd name="" fmla="*/ 1338 w 1489"/>
                  <a:gd name="" fmla="*/ 294 h 1208"/>
                  <a:gd name="" fmla="*/ 150 w 1489"/>
                  <a:gd name="" fmla="*/ 1192 h 1208"/>
                  <a:gd name="" fmla="*/ 237 w 1489"/>
                  <a:gd name="" fmla="*/ 1149 h 1208"/>
                  <a:gd name="" fmla="*/ 1357 w 1489"/>
                  <a:gd name="" fmla="*/ 524 h 1208"/>
                  <a:gd name="" fmla="*/ 1451 w 1489"/>
                  <a:gd name="" fmla="*/ 512 h 1208"/>
                  <a:gd name="" fmla="*/ 1384 w 1489"/>
                  <a:gd name="" fmla="*/ 628 h 1208"/>
                  <a:gd name="" fmla="*/ 1479 w 1489"/>
                  <a:gd name="" fmla="*/ 632 h 1208"/>
                  <a:gd name="" fmla="*/ 8 w 1489"/>
                  <a:gd name="" fmla="*/ 854 h 1208"/>
                  <a:gd name="" fmla="*/ 104 w 1489"/>
                  <a:gd name="" fmla="*/ 857 h 1208"/>
                  <a:gd name="" fmla="*/ 37 w 1489"/>
                  <a:gd name="" fmla="*/ 973 h 1208"/>
                  <a:gd name="" fmla="*/ 131 w 1489"/>
                  <a:gd name="" fmla="*/ 961 h 1208"/>
                  <a:gd name="" fmla="*/ 84 w 1489"/>
                  <a:gd name="" fmla="*/ 1087 h 1208"/>
                  <a:gd name="" fmla="*/ 176 w 1489"/>
                  <a:gd name="" fmla="*/ 1060 h 1208"/>
                  <a:gd name="" fmla="*/ 1326 w 1489"/>
                  <a:gd name="" fmla="*/ 1208 h 1208"/>
                  <a:gd name="" fmla="*/ 1262 w 1489"/>
                  <a:gd name="" fmla="*/ 1135 h 1208"/>
                  <a:gd name="" fmla="*/ 1394 w 1489"/>
                  <a:gd name="" fmla="*/ 1106 h 1208"/>
                  <a:gd name="" fmla="*/ 1320 w 1489"/>
                  <a:gd name="" fmla="*/ 1045 h 1208"/>
                  <a:gd name="" fmla="*/ 1444 w 1489"/>
                  <a:gd name="" fmla="*/ 993 h 1208"/>
                  <a:gd name="" fmla="*/ 1362 w 1489"/>
                  <a:gd name="" fmla="*/ 945 h 1208"/>
                  <a:gd name="" fmla="*/ 1477 w 1489"/>
                  <a:gd name="" fmla="*/ 875 h 1208"/>
                  <a:gd name="" fmla="*/ 1386 w 1489"/>
                  <a:gd name="" fmla="*/ 841 h 1208"/>
                  <a:gd name="" fmla="*/ 1489 w 1489"/>
                  <a:gd name="" fmla="*/ 752 h 1208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489" h="1208">
                    <a:moveTo>
                      <a:pt x="0" y="733"/>
                    </a:moveTo>
                    <a:lnTo>
                      <a:pt x="95" y="733"/>
                    </a:lnTo>
                    <a:lnTo>
                      <a:pt x="95" y="752"/>
                    </a:lnTo>
                    <a:lnTo>
                      <a:pt x="0" y="752"/>
                    </a:lnTo>
                    <a:lnTo>
                      <a:pt x="0" y="733"/>
                    </a:lnTo>
                    <a:lnTo>
                      <a:pt x="0" y="733"/>
                    </a:lnTo>
                    <a:close/>
                    <a:moveTo>
                      <a:pt x="12" y="611"/>
                    </a:moveTo>
                    <a:lnTo>
                      <a:pt x="104" y="626"/>
                    </a:lnTo>
                    <a:lnTo>
                      <a:pt x="102" y="645"/>
                    </a:lnTo>
                    <a:lnTo>
                      <a:pt x="8" y="629"/>
                    </a:lnTo>
                    <a:lnTo>
                      <a:pt x="12" y="611"/>
                    </a:lnTo>
                    <a:lnTo>
                      <a:pt x="12" y="611"/>
                    </a:lnTo>
                    <a:close/>
                    <a:moveTo>
                      <a:pt x="44" y="493"/>
                    </a:moveTo>
                    <a:lnTo>
                      <a:pt x="133" y="522"/>
                    </a:lnTo>
                    <a:lnTo>
                      <a:pt x="126" y="540"/>
                    </a:lnTo>
                    <a:lnTo>
                      <a:pt x="38" y="510"/>
                    </a:lnTo>
                    <a:lnTo>
                      <a:pt x="44" y="493"/>
                    </a:lnTo>
                    <a:lnTo>
                      <a:pt x="44" y="493"/>
                    </a:lnTo>
                    <a:close/>
                    <a:moveTo>
                      <a:pt x="95" y="381"/>
                    </a:moveTo>
                    <a:lnTo>
                      <a:pt x="177" y="425"/>
                    </a:lnTo>
                    <a:lnTo>
                      <a:pt x="168" y="441"/>
                    </a:lnTo>
                    <a:lnTo>
                      <a:pt x="85" y="397"/>
                    </a:lnTo>
                    <a:lnTo>
                      <a:pt x="95" y="381"/>
                    </a:lnTo>
                    <a:lnTo>
                      <a:pt x="95" y="381"/>
                    </a:lnTo>
                    <a:close/>
                    <a:moveTo>
                      <a:pt x="164" y="278"/>
                    </a:moveTo>
                    <a:lnTo>
                      <a:pt x="238" y="336"/>
                    </a:lnTo>
                    <a:lnTo>
                      <a:pt x="226" y="351"/>
                    </a:lnTo>
                    <a:lnTo>
                      <a:pt x="151" y="293"/>
                    </a:lnTo>
                    <a:lnTo>
                      <a:pt x="164" y="278"/>
                    </a:lnTo>
                    <a:lnTo>
                      <a:pt x="164" y="278"/>
                    </a:lnTo>
                    <a:close/>
                    <a:moveTo>
                      <a:pt x="247" y="189"/>
                    </a:moveTo>
                    <a:lnTo>
                      <a:pt x="311" y="258"/>
                    </a:lnTo>
                    <a:lnTo>
                      <a:pt x="297" y="270"/>
                    </a:lnTo>
                    <a:lnTo>
                      <a:pt x="234" y="201"/>
                    </a:lnTo>
                    <a:lnTo>
                      <a:pt x="247" y="189"/>
                    </a:lnTo>
                    <a:lnTo>
                      <a:pt x="247" y="189"/>
                    </a:lnTo>
                    <a:close/>
                    <a:moveTo>
                      <a:pt x="346" y="115"/>
                    </a:moveTo>
                    <a:lnTo>
                      <a:pt x="397" y="193"/>
                    </a:lnTo>
                    <a:lnTo>
                      <a:pt x="381" y="204"/>
                    </a:lnTo>
                    <a:lnTo>
                      <a:pt x="330" y="124"/>
                    </a:lnTo>
                    <a:lnTo>
                      <a:pt x="346" y="115"/>
                    </a:lnTo>
                    <a:lnTo>
                      <a:pt x="346" y="115"/>
                    </a:lnTo>
                    <a:close/>
                    <a:moveTo>
                      <a:pt x="455" y="57"/>
                    </a:moveTo>
                    <a:lnTo>
                      <a:pt x="493" y="143"/>
                    </a:lnTo>
                    <a:lnTo>
                      <a:pt x="475" y="151"/>
                    </a:lnTo>
                    <a:lnTo>
                      <a:pt x="438" y="65"/>
                    </a:lnTo>
                    <a:lnTo>
                      <a:pt x="455" y="57"/>
                    </a:lnTo>
                    <a:lnTo>
                      <a:pt x="455" y="57"/>
                    </a:lnTo>
                    <a:close/>
                    <a:moveTo>
                      <a:pt x="571" y="19"/>
                    </a:moveTo>
                    <a:lnTo>
                      <a:pt x="594" y="111"/>
                    </a:lnTo>
                    <a:lnTo>
                      <a:pt x="577" y="115"/>
                    </a:lnTo>
                    <a:lnTo>
                      <a:pt x="554" y="23"/>
                    </a:lnTo>
                    <a:lnTo>
                      <a:pt x="571" y="19"/>
                    </a:lnTo>
                    <a:lnTo>
                      <a:pt x="571" y="19"/>
                    </a:lnTo>
                    <a:close/>
                    <a:moveTo>
                      <a:pt x="693" y="0"/>
                    </a:moveTo>
                    <a:lnTo>
                      <a:pt x="701" y="94"/>
                    </a:lnTo>
                    <a:lnTo>
                      <a:pt x="682" y="96"/>
                    </a:lnTo>
                    <a:lnTo>
                      <a:pt x="674" y="1"/>
                    </a:lnTo>
                    <a:lnTo>
                      <a:pt x="693" y="0"/>
                    </a:lnTo>
                    <a:lnTo>
                      <a:pt x="693" y="0"/>
                    </a:lnTo>
                    <a:close/>
                    <a:moveTo>
                      <a:pt x="815" y="1"/>
                    </a:moveTo>
                    <a:lnTo>
                      <a:pt x="809" y="96"/>
                    </a:lnTo>
                    <a:lnTo>
                      <a:pt x="790" y="94"/>
                    </a:lnTo>
                    <a:lnTo>
                      <a:pt x="798" y="0"/>
                    </a:lnTo>
                    <a:lnTo>
                      <a:pt x="815" y="1"/>
                    </a:lnTo>
                    <a:lnTo>
                      <a:pt x="815" y="1"/>
                    </a:lnTo>
                    <a:close/>
                    <a:moveTo>
                      <a:pt x="937" y="24"/>
                    </a:moveTo>
                    <a:lnTo>
                      <a:pt x="914" y="115"/>
                    </a:lnTo>
                    <a:lnTo>
                      <a:pt x="895" y="111"/>
                    </a:lnTo>
                    <a:lnTo>
                      <a:pt x="919" y="19"/>
                    </a:lnTo>
                    <a:lnTo>
                      <a:pt x="937" y="24"/>
                    </a:lnTo>
                    <a:lnTo>
                      <a:pt x="937" y="24"/>
                    </a:lnTo>
                    <a:close/>
                    <a:moveTo>
                      <a:pt x="1053" y="66"/>
                    </a:moveTo>
                    <a:lnTo>
                      <a:pt x="1015" y="151"/>
                    </a:lnTo>
                    <a:lnTo>
                      <a:pt x="998" y="144"/>
                    </a:lnTo>
                    <a:lnTo>
                      <a:pt x="1035" y="58"/>
                    </a:lnTo>
                    <a:lnTo>
                      <a:pt x="1053" y="66"/>
                    </a:lnTo>
                    <a:lnTo>
                      <a:pt x="1053" y="66"/>
                    </a:lnTo>
                    <a:close/>
                    <a:moveTo>
                      <a:pt x="1160" y="125"/>
                    </a:moveTo>
                    <a:lnTo>
                      <a:pt x="1108" y="204"/>
                    </a:lnTo>
                    <a:lnTo>
                      <a:pt x="1093" y="194"/>
                    </a:lnTo>
                    <a:lnTo>
                      <a:pt x="1145" y="115"/>
                    </a:lnTo>
                    <a:lnTo>
                      <a:pt x="1160" y="125"/>
                    </a:lnTo>
                    <a:lnTo>
                      <a:pt x="1160" y="125"/>
                    </a:lnTo>
                    <a:close/>
                    <a:moveTo>
                      <a:pt x="1257" y="202"/>
                    </a:moveTo>
                    <a:lnTo>
                      <a:pt x="1192" y="271"/>
                    </a:lnTo>
                    <a:lnTo>
                      <a:pt x="1179" y="259"/>
                    </a:lnTo>
                    <a:lnTo>
                      <a:pt x="1242" y="190"/>
                    </a:lnTo>
                    <a:lnTo>
                      <a:pt x="1257" y="202"/>
                    </a:lnTo>
                    <a:lnTo>
                      <a:pt x="1257" y="202"/>
                    </a:lnTo>
                    <a:close/>
                    <a:moveTo>
                      <a:pt x="1404" y="398"/>
                    </a:moveTo>
                    <a:lnTo>
                      <a:pt x="1322" y="443"/>
                    </a:lnTo>
                    <a:lnTo>
                      <a:pt x="1312" y="426"/>
                    </a:lnTo>
                    <a:lnTo>
                      <a:pt x="1394" y="382"/>
                    </a:lnTo>
                    <a:lnTo>
                      <a:pt x="1404" y="398"/>
                    </a:lnTo>
                    <a:lnTo>
                      <a:pt x="1404" y="398"/>
                    </a:lnTo>
                    <a:close/>
                    <a:moveTo>
                      <a:pt x="1338" y="294"/>
                    </a:moveTo>
                    <a:lnTo>
                      <a:pt x="1264" y="352"/>
                    </a:lnTo>
                    <a:lnTo>
                      <a:pt x="1253" y="337"/>
                    </a:lnTo>
                    <a:lnTo>
                      <a:pt x="1327" y="279"/>
                    </a:lnTo>
                    <a:lnTo>
                      <a:pt x="1338" y="294"/>
                    </a:lnTo>
                    <a:lnTo>
                      <a:pt x="1338" y="294"/>
                    </a:lnTo>
                    <a:close/>
                    <a:moveTo>
                      <a:pt x="237" y="1149"/>
                    </a:moveTo>
                    <a:lnTo>
                      <a:pt x="162" y="1207"/>
                    </a:lnTo>
                    <a:lnTo>
                      <a:pt x="150" y="1192"/>
                    </a:lnTo>
                    <a:lnTo>
                      <a:pt x="224" y="1134"/>
                    </a:lnTo>
                    <a:lnTo>
                      <a:pt x="237" y="1149"/>
                    </a:lnTo>
                    <a:lnTo>
                      <a:pt x="237" y="1149"/>
                    </a:lnTo>
                    <a:close/>
                    <a:moveTo>
                      <a:pt x="1451" y="512"/>
                    </a:moveTo>
                    <a:lnTo>
                      <a:pt x="1362" y="543"/>
                    </a:lnTo>
                    <a:lnTo>
                      <a:pt x="1357" y="524"/>
                    </a:lnTo>
                    <a:lnTo>
                      <a:pt x="1446" y="494"/>
                    </a:lnTo>
                    <a:lnTo>
                      <a:pt x="1451" y="512"/>
                    </a:lnTo>
                    <a:lnTo>
                      <a:pt x="1451" y="512"/>
                    </a:lnTo>
                    <a:close/>
                    <a:moveTo>
                      <a:pt x="1479" y="632"/>
                    </a:moveTo>
                    <a:lnTo>
                      <a:pt x="1388" y="647"/>
                    </a:lnTo>
                    <a:lnTo>
                      <a:pt x="1384" y="628"/>
                    </a:lnTo>
                    <a:lnTo>
                      <a:pt x="1477" y="613"/>
                    </a:lnTo>
                    <a:lnTo>
                      <a:pt x="1479" y="632"/>
                    </a:lnTo>
                    <a:lnTo>
                      <a:pt x="1479" y="632"/>
                    </a:lnTo>
                    <a:close/>
                    <a:moveTo>
                      <a:pt x="104" y="857"/>
                    </a:moveTo>
                    <a:lnTo>
                      <a:pt x="11" y="873"/>
                    </a:lnTo>
                    <a:lnTo>
                      <a:pt x="8" y="854"/>
                    </a:lnTo>
                    <a:lnTo>
                      <a:pt x="102" y="840"/>
                    </a:lnTo>
                    <a:lnTo>
                      <a:pt x="104" y="857"/>
                    </a:lnTo>
                    <a:lnTo>
                      <a:pt x="104" y="857"/>
                    </a:lnTo>
                    <a:close/>
                    <a:moveTo>
                      <a:pt x="131" y="961"/>
                    </a:moveTo>
                    <a:lnTo>
                      <a:pt x="44" y="992"/>
                    </a:lnTo>
                    <a:lnTo>
                      <a:pt x="37" y="973"/>
                    </a:lnTo>
                    <a:lnTo>
                      <a:pt x="126" y="944"/>
                    </a:lnTo>
                    <a:lnTo>
                      <a:pt x="131" y="961"/>
                    </a:lnTo>
                    <a:lnTo>
                      <a:pt x="131" y="961"/>
                    </a:lnTo>
                    <a:close/>
                    <a:moveTo>
                      <a:pt x="176" y="1060"/>
                    </a:moveTo>
                    <a:lnTo>
                      <a:pt x="93" y="1104"/>
                    </a:lnTo>
                    <a:lnTo>
                      <a:pt x="84" y="1087"/>
                    </a:lnTo>
                    <a:lnTo>
                      <a:pt x="168" y="1042"/>
                    </a:lnTo>
                    <a:lnTo>
                      <a:pt x="176" y="1060"/>
                    </a:lnTo>
                    <a:lnTo>
                      <a:pt x="176" y="1060"/>
                    </a:lnTo>
                    <a:close/>
                    <a:moveTo>
                      <a:pt x="1262" y="1135"/>
                    </a:moveTo>
                    <a:lnTo>
                      <a:pt x="1336" y="1193"/>
                    </a:lnTo>
                    <a:lnTo>
                      <a:pt x="1326" y="1208"/>
                    </a:lnTo>
                    <a:lnTo>
                      <a:pt x="1251" y="1150"/>
                    </a:lnTo>
                    <a:lnTo>
                      <a:pt x="1262" y="1135"/>
                    </a:lnTo>
                    <a:lnTo>
                      <a:pt x="1262" y="1135"/>
                    </a:lnTo>
                    <a:close/>
                    <a:moveTo>
                      <a:pt x="1320" y="1045"/>
                    </a:moveTo>
                    <a:lnTo>
                      <a:pt x="1403" y="1089"/>
                    </a:lnTo>
                    <a:lnTo>
                      <a:pt x="1394" y="1106"/>
                    </a:lnTo>
                    <a:lnTo>
                      <a:pt x="1311" y="1061"/>
                    </a:lnTo>
                    <a:lnTo>
                      <a:pt x="1320" y="1045"/>
                    </a:lnTo>
                    <a:lnTo>
                      <a:pt x="1320" y="1045"/>
                    </a:lnTo>
                    <a:close/>
                    <a:moveTo>
                      <a:pt x="1362" y="945"/>
                    </a:moveTo>
                    <a:lnTo>
                      <a:pt x="1451" y="976"/>
                    </a:lnTo>
                    <a:lnTo>
                      <a:pt x="1444" y="993"/>
                    </a:lnTo>
                    <a:lnTo>
                      <a:pt x="1357" y="962"/>
                    </a:lnTo>
                    <a:lnTo>
                      <a:pt x="1362" y="945"/>
                    </a:lnTo>
                    <a:lnTo>
                      <a:pt x="1362" y="945"/>
                    </a:lnTo>
                    <a:close/>
                    <a:moveTo>
                      <a:pt x="1386" y="841"/>
                    </a:moveTo>
                    <a:lnTo>
                      <a:pt x="1479" y="856"/>
                    </a:lnTo>
                    <a:lnTo>
                      <a:pt x="1477" y="875"/>
                    </a:lnTo>
                    <a:lnTo>
                      <a:pt x="1384" y="860"/>
                    </a:lnTo>
                    <a:lnTo>
                      <a:pt x="1386" y="841"/>
                    </a:lnTo>
                    <a:lnTo>
                      <a:pt x="1386" y="841"/>
                    </a:lnTo>
                    <a:close/>
                    <a:moveTo>
                      <a:pt x="1394" y="733"/>
                    </a:moveTo>
                    <a:lnTo>
                      <a:pt x="1489" y="733"/>
                    </a:lnTo>
                    <a:lnTo>
                      <a:pt x="1489" y="752"/>
                    </a:lnTo>
                    <a:lnTo>
                      <a:pt x="1394" y="752"/>
                    </a:lnTo>
                    <a:lnTo>
                      <a:pt x="1394" y="7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1" name="Freeform 7@|5FFC:0|FBC:0|LFC:0|LBC:16777215"/>
              <p:cNvSpPr>
                <a:spLocks noEditPoints="1"/>
              </p:cNvSpPr>
              <p:nvPr/>
            </p:nvSpPr>
            <p:spPr bwMode="auto">
              <a:xfrm>
                <a:off x="3537271" y="1608219"/>
                <a:ext cx="1943879" cy="1534365"/>
              </a:xfrm>
              <a:custGeom>
                <a:avLst/>
                <a:gdLst>
                  <a:gd name="" fmla="*/ 33 w 1097"/>
                  <a:gd name="" fmla="*/ 574 h 866"/>
                  <a:gd name="" fmla="*/ 36 w 1097"/>
                  <a:gd name="" fmla="*/ 602 h 866"/>
                  <a:gd name="" fmla="*/ 34 w 1097"/>
                  <a:gd name="" fmla="*/ 517 h 866"/>
                  <a:gd name="" fmla="*/ 46 w 1097"/>
                  <a:gd name="" fmla="*/ 433 h 866"/>
                  <a:gd name="" fmla="*/ 72 w 1097"/>
                  <a:gd name="" fmla="*/ 352 h 866"/>
                  <a:gd name="" fmla="*/ 111 w 1097"/>
                  <a:gd name="" fmla="*/ 276 h 866"/>
                  <a:gd name="" fmla="*/ 162 w 1097"/>
                  <a:gd name="" fmla="*/ 208 h 866"/>
                  <a:gd name="" fmla="*/ 224 w 1097"/>
                  <a:gd name="" fmla="*/ 149 h 866"/>
                  <a:gd name="" fmla="*/ 294 w 1097"/>
                  <a:gd name="" fmla="*/ 101 h 866"/>
                  <a:gd name="" fmla="*/ 372 w 1097"/>
                  <a:gd name="" fmla="*/ 65 h 866"/>
                  <a:gd name="" fmla="*/ 454 w 1097"/>
                  <a:gd name="" fmla="*/ 43 h 866"/>
                  <a:gd name="" fmla="*/ 539 w 1097"/>
                  <a:gd name="" fmla="*/ 34 h 866"/>
                  <a:gd name="" fmla="*/ 624 w 1097"/>
                  <a:gd name="" fmla="*/ 39 h 866"/>
                  <a:gd name="" fmla="*/ 707 w 1097"/>
                  <a:gd name="" fmla="*/ 59 h 866"/>
                  <a:gd name="" fmla="*/ 785 w 1097"/>
                  <a:gd name="" fmla="*/ 92 h 866"/>
                  <a:gd name="" fmla="*/ 857 w 1097"/>
                  <a:gd name="" fmla="*/ 137 h 866"/>
                  <a:gd name="" fmla="*/ 975 w 1097"/>
                  <a:gd name="" fmla="*/ 260 h 866"/>
                  <a:gd name="" fmla="*/ 921 w 1097"/>
                  <a:gd name="" fmla="*/ 193 h 866"/>
                  <a:gd name="" fmla="*/ 1016 w 1097"/>
                  <a:gd name="" fmla="*/ 334 h 866"/>
                  <a:gd name="" fmla="*/ 1046 w 1097"/>
                  <a:gd name="" fmla="*/ 414 h 866"/>
                  <a:gd name="" fmla="*/ 21 w 1097"/>
                  <a:gd name="" fmla="*/ 702 h 866"/>
                  <a:gd name="" fmla="*/ 54 w 1097"/>
                  <a:gd name="" fmla="*/ 787 h 866"/>
                  <a:gd name="" fmla="*/ 1018 w 1097"/>
                  <a:gd name="" fmla="*/ 832 h 866"/>
                  <a:gd name="" fmla="*/ 1059 w 1097"/>
                  <a:gd name="" fmla="*/ 751 h 866"/>
                  <a:gd name="" fmla="*/ 1085 w 1097"/>
                  <a:gd name="" fmla="*/ 664 h 866"/>
                  <a:gd name="" fmla="*/ 1097 w 1097"/>
                  <a:gd name="" fmla="*/ 574 h 866"/>
                  <a:gd name="" fmla="*/ 1093 w 1097"/>
                  <a:gd name="" fmla="*/ 484 h 866"/>
                  <a:gd name="" fmla="*/ 36 w 1097"/>
                  <a:gd name="" fmla="*/ 488 h 866"/>
                  <a:gd name="" fmla="*/ 53 w 1097"/>
                  <a:gd name="" fmla="*/ 405 h 866"/>
                  <a:gd name="" fmla="*/ 84 w 1097"/>
                  <a:gd name="" fmla="*/ 325 h 866"/>
                  <a:gd name="" fmla="*/ 127 w 1097"/>
                  <a:gd name="" fmla="*/ 252 h 866"/>
                  <a:gd name="" fmla="*/ 182 w 1097"/>
                  <a:gd name="" fmla="*/ 187 h 866"/>
                  <a:gd name="" fmla="*/ 247 w 1097"/>
                  <a:gd name="" fmla="*/ 131 h 866"/>
                  <a:gd name="" fmla="*/ 320 w 1097"/>
                  <a:gd name="" fmla="*/ 87 h 866"/>
                  <a:gd name="" fmla="*/ 399 w 1097"/>
                  <a:gd name="" fmla="*/ 56 h 866"/>
                  <a:gd name="" fmla="*/ 482 w 1097"/>
                  <a:gd name="" fmla="*/ 38 h 866"/>
                  <a:gd name="" fmla="*/ 567 w 1097"/>
                  <a:gd name="" fmla="*/ 34 h 866"/>
                  <a:gd name="" fmla="*/ 652 w 1097"/>
                  <a:gd name="" fmla="*/ 44 h 866"/>
                  <a:gd name="" fmla="*/ 734 w 1097"/>
                  <a:gd name="" fmla="*/ 68 h 866"/>
                  <a:gd name="" fmla="*/ 810 w 1097"/>
                  <a:gd name="" fmla="*/ 106 h 866"/>
                  <a:gd name="" fmla="*/ 880 w 1097"/>
                  <a:gd name="" fmla="*/ 155 h 866"/>
                  <a:gd name="" fmla="*/ 990 w 1097"/>
                  <a:gd name="" fmla="*/ 284 h 866"/>
                  <a:gd name="" fmla="*/ 940 w 1097"/>
                  <a:gd name="" fmla="*/ 215 h 866"/>
                  <a:gd name="" fmla="*/ 1028 w 1097"/>
                  <a:gd name="" fmla="*/ 360 h 866"/>
                  <a:gd name="" fmla="*/ 1052 w 1097"/>
                  <a:gd name="" fmla="*/ 442 h 866"/>
                  <a:gd name="" fmla="*/ 13 w 1097"/>
                  <a:gd name="" fmla="*/ 673 h 866"/>
                  <a:gd name="" fmla="*/ 41 w 1097"/>
                  <a:gd name="" fmla="*/ 759 h 866"/>
                  <a:gd name="" fmla="*/ 83 w 1097"/>
                  <a:gd name="" fmla="*/ 840 h 866"/>
                  <a:gd name="" fmla="*/ 1002 w 1097"/>
                  <a:gd name="" fmla="*/ 858 h 866"/>
                  <a:gd name="" fmla="*/ 1047 w 1097"/>
                  <a:gd name="" fmla="*/ 779 h 866"/>
                  <a:gd name="" fmla="*/ 1078 w 1097"/>
                  <a:gd name="" fmla="*/ 694 h 866"/>
                  <a:gd name="" fmla="*/ 1094 w 1097"/>
                  <a:gd name="" fmla="*/ 605 h 866"/>
                  <a:gd name="" fmla="*/ 1096 w 1097"/>
                  <a:gd name="" fmla="*/ 514 h 866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097" h="866">
                    <a:moveTo>
                      <a:pt x="33" y="574"/>
                    </a:moveTo>
                    <a:cubicBezTo>
                      <a:pt x="0" y="575"/>
                      <a:pt x="0" y="575"/>
                      <a:pt x="0" y="575"/>
                    </a:cubicBezTo>
                    <a:cubicBezTo>
                      <a:pt x="0" y="584"/>
                      <a:pt x="0" y="584"/>
                      <a:pt x="0" y="584"/>
                    </a:cubicBezTo>
                    <a:cubicBezTo>
                      <a:pt x="34" y="583"/>
                      <a:pt x="34" y="583"/>
                      <a:pt x="34" y="583"/>
                    </a:cubicBezTo>
                    <a:cubicBezTo>
                      <a:pt x="34" y="580"/>
                      <a:pt x="34" y="577"/>
                      <a:pt x="33" y="574"/>
                    </a:cubicBezTo>
                    <a:close/>
                    <a:moveTo>
                      <a:pt x="36" y="602"/>
                    </a:moveTo>
                    <a:cubicBezTo>
                      <a:pt x="2" y="606"/>
                      <a:pt x="2" y="606"/>
                      <a:pt x="2" y="606"/>
                    </a:cubicBezTo>
                    <a:cubicBezTo>
                      <a:pt x="3" y="615"/>
                      <a:pt x="3" y="615"/>
                      <a:pt x="3" y="615"/>
                    </a:cubicBezTo>
                    <a:cubicBezTo>
                      <a:pt x="37" y="611"/>
                      <a:pt x="37" y="611"/>
                      <a:pt x="37" y="611"/>
                    </a:cubicBezTo>
                    <a:cubicBezTo>
                      <a:pt x="36" y="608"/>
                      <a:pt x="36" y="605"/>
                      <a:pt x="36" y="602"/>
                    </a:cubicBezTo>
                    <a:close/>
                    <a:moveTo>
                      <a:pt x="34" y="517"/>
                    </a:moveTo>
                    <a:cubicBezTo>
                      <a:pt x="0" y="515"/>
                      <a:pt x="0" y="515"/>
                      <a:pt x="0" y="515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33" y="526"/>
                      <a:pt x="33" y="526"/>
                      <a:pt x="33" y="526"/>
                    </a:cubicBezTo>
                    <a:cubicBezTo>
                      <a:pt x="34" y="523"/>
                      <a:pt x="34" y="520"/>
                      <a:pt x="34" y="517"/>
                    </a:cubicBezTo>
                    <a:close/>
                    <a:moveTo>
                      <a:pt x="46" y="433"/>
                    </a:moveTo>
                    <a:cubicBezTo>
                      <a:pt x="13" y="425"/>
                      <a:pt x="13" y="425"/>
                      <a:pt x="13" y="425"/>
                    </a:cubicBezTo>
                    <a:cubicBezTo>
                      <a:pt x="11" y="434"/>
                      <a:pt x="11" y="434"/>
                      <a:pt x="11" y="434"/>
                    </a:cubicBezTo>
                    <a:cubicBezTo>
                      <a:pt x="44" y="442"/>
                      <a:pt x="44" y="442"/>
                      <a:pt x="44" y="442"/>
                    </a:cubicBezTo>
                    <a:cubicBezTo>
                      <a:pt x="45" y="439"/>
                      <a:pt x="45" y="436"/>
                      <a:pt x="46" y="433"/>
                    </a:cubicBezTo>
                    <a:close/>
                    <a:moveTo>
                      <a:pt x="72" y="352"/>
                    </a:moveTo>
                    <a:cubicBezTo>
                      <a:pt x="41" y="339"/>
                      <a:pt x="41" y="339"/>
                      <a:pt x="41" y="339"/>
                    </a:cubicBezTo>
                    <a:cubicBezTo>
                      <a:pt x="38" y="347"/>
                      <a:pt x="38" y="347"/>
                      <a:pt x="38" y="347"/>
                    </a:cubicBezTo>
                    <a:cubicBezTo>
                      <a:pt x="69" y="360"/>
                      <a:pt x="69" y="360"/>
                      <a:pt x="69" y="360"/>
                    </a:cubicBezTo>
                    <a:cubicBezTo>
                      <a:pt x="70" y="357"/>
                      <a:pt x="71" y="354"/>
                      <a:pt x="72" y="352"/>
                    </a:cubicBezTo>
                    <a:close/>
                    <a:moveTo>
                      <a:pt x="111" y="276"/>
                    </a:moveTo>
                    <a:cubicBezTo>
                      <a:pt x="83" y="258"/>
                      <a:pt x="83" y="258"/>
                      <a:pt x="83" y="258"/>
                    </a:cubicBezTo>
                    <a:cubicBezTo>
                      <a:pt x="78" y="266"/>
                      <a:pt x="78" y="266"/>
                      <a:pt x="78" y="266"/>
                    </a:cubicBezTo>
                    <a:cubicBezTo>
                      <a:pt x="107" y="284"/>
                      <a:pt x="107" y="284"/>
                      <a:pt x="107" y="284"/>
                    </a:cubicBezTo>
                    <a:cubicBezTo>
                      <a:pt x="108" y="281"/>
                      <a:pt x="110" y="279"/>
                      <a:pt x="111" y="276"/>
                    </a:cubicBezTo>
                    <a:close/>
                    <a:moveTo>
                      <a:pt x="162" y="208"/>
                    </a:moveTo>
                    <a:cubicBezTo>
                      <a:pt x="137" y="186"/>
                      <a:pt x="137" y="186"/>
                      <a:pt x="137" y="186"/>
                    </a:cubicBezTo>
                    <a:cubicBezTo>
                      <a:pt x="131" y="193"/>
                      <a:pt x="131" y="193"/>
                      <a:pt x="131" y="193"/>
                    </a:cubicBezTo>
                    <a:cubicBezTo>
                      <a:pt x="156" y="215"/>
                      <a:pt x="156" y="215"/>
                      <a:pt x="156" y="215"/>
                    </a:cubicBezTo>
                    <a:cubicBezTo>
                      <a:pt x="158" y="212"/>
                      <a:pt x="160" y="210"/>
                      <a:pt x="162" y="208"/>
                    </a:cubicBezTo>
                    <a:close/>
                    <a:moveTo>
                      <a:pt x="224" y="149"/>
                    </a:moveTo>
                    <a:cubicBezTo>
                      <a:pt x="202" y="123"/>
                      <a:pt x="202" y="123"/>
                      <a:pt x="202" y="123"/>
                    </a:cubicBezTo>
                    <a:cubicBezTo>
                      <a:pt x="196" y="129"/>
                      <a:pt x="196" y="129"/>
                      <a:pt x="196" y="129"/>
                    </a:cubicBezTo>
                    <a:cubicBezTo>
                      <a:pt x="217" y="155"/>
                      <a:pt x="217" y="155"/>
                      <a:pt x="217" y="155"/>
                    </a:cubicBezTo>
                    <a:cubicBezTo>
                      <a:pt x="219" y="153"/>
                      <a:pt x="222" y="151"/>
                      <a:pt x="224" y="149"/>
                    </a:cubicBezTo>
                    <a:close/>
                    <a:moveTo>
                      <a:pt x="294" y="101"/>
                    </a:moveTo>
                    <a:cubicBezTo>
                      <a:pt x="277" y="72"/>
                      <a:pt x="277" y="72"/>
                      <a:pt x="277" y="72"/>
                    </a:cubicBezTo>
                    <a:cubicBezTo>
                      <a:pt x="270" y="76"/>
                      <a:pt x="270" y="76"/>
                      <a:pt x="270" y="76"/>
                    </a:cubicBezTo>
                    <a:cubicBezTo>
                      <a:pt x="286" y="105"/>
                      <a:pt x="286" y="105"/>
                      <a:pt x="286" y="105"/>
                    </a:cubicBezTo>
                    <a:cubicBezTo>
                      <a:pt x="289" y="104"/>
                      <a:pt x="292" y="102"/>
                      <a:pt x="294" y="101"/>
                    </a:cubicBezTo>
                    <a:close/>
                    <a:moveTo>
                      <a:pt x="372" y="65"/>
                    </a:moveTo>
                    <a:cubicBezTo>
                      <a:pt x="360" y="34"/>
                      <a:pt x="360" y="34"/>
                      <a:pt x="360" y="34"/>
                    </a:cubicBezTo>
                    <a:cubicBezTo>
                      <a:pt x="351" y="37"/>
                      <a:pt x="351" y="37"/>
                      <a:pt x="351" y="37"/>
                    </a:cubicBezTo>
                    <a:cubicBezTo>
                      <a:pt x="363" y="68"/>
                      <a:pt x="363" y="68"/>
                      <a:pt x="363" y="68"/>
                    </a:cubicBezTo>
                    <a:cubicBezTo>
                      <a:pt x="366" y="67"/>
                      <a:pt x="369" y="66"/>
                      <a:pt x="372" y="65"/>
                    </a:cubicBezTo>
                    <a:close/>
                    <a:moveTo>
                      <a:pt x="454" y="43"/>
                    </a:moveTo>
                    <a:cubicBezTo>
                      <a:pt x="447" y="10"/>
                      <a:pt x="447" y="10"/>
                      <a:pt x="447" y="10"/>
                    </a:cubicBezTo>
                    <a:cubicBezTo>
                      <a:pt x="438" y="11"/>
                      <a:pt x="438" y="11"/>
                      <a:pt x="438" y="11"/>
                    </a:cubicBezTo>
                    <a:cubicBezTo>
                      <a:pt x="445" y="44"/>
                      <a:pt x="445" y="44"/>
                      <a:pt x="445" y="44"/>
                    </a:cubicBezTo>
                    <a:cubicBezTo>
                      <a:pt x="448" y="44"/>
                      <a:pt x="451" y="43"/>
                      <a:pt x="454" y="43"/>
                    </a:cubicBezTo>
                    <a:close/>
                    <a:moveTo>
                      <a:pt x="539" y="34"/>
                    </a:moveTo>
                    <a:cubicBezTo>
                      <a:pt x="538" y="0"/>
                      <a:pt x="538" y="0"/>
                      <a:pt x="538" y="0"/>
                    </a:cubicBezTo>
                    <a:cubicBezTo>
                      <a:pt x="529" y="1"/>
                      <a:pt x="529" y="1"/>
                      <a:pt x="529" y="1"/>
                    </a:cubicBezTo>
                    <a:cubicBezTo>
                      <a:pt x="529" y="34"/>
                      <a:pt x="529" y="34"/>
                      <a:pt x="529" y="34"/>
                    </a:cubicBezTo>
                    <a:cubicBezTo>
                      <a:pt x="532" y="34"/>
                      <a:pt x="535" y="34"/>
                      <a:pt x="539" y="34"/>
                    </a:cubicBezTo>
                    <a:close/>
                    <a:moveTo>
                      <a:pt x="624" y="39"/>
                    </a:moveTo>
                    <a:cubicBezTo>
                      <a:pt x="628" y="6"/>
                      <a:pt x="628" y="6"/>
                      <a:pt x="628" y="6"/>
                    </a:cubicBezTo>
                    <a:cubicBezTo>
                      <a:pt x="619" y="5"/>
                      <a:pt x="619" y="5"/>
                      <a:pt x="619" y="5"/>
                    </a:cubicBezTo>
                    <a:cubicBezTo>
                      <a:pt x="615" y="38"/>
                      <a:pt x="615" y="38"/>
                      <a:pt x="615" y="38"/>
                    </a:cubicBezTo>
                    <a:cubicBezTo>
                      <a:pt x="618" y="39"/>
                      <a:pt x="621" y="39"/>
                      <a:pt x="624" y="39"/>
                    </a:cubicBezTo>
                    <a:close/>
                    <a:moveTo>
                      <a:pt x="707" y="59"/>
                    </a:moveTo>
                    <a:cubicBezTo>
                      <a:pt x="717" y="27"/>
                      <a:pt x="717" y="27"/>
                      <a:pt x="717" y="27"/>
                    </a:cubicBezTo>
                    <a:cubicBezTo>
                      <a:pt x="708" y="24"/>
                      <a:pt x="708" y="24"/>
                      <a:pt x="708" y="24"/>
                    </a:cubicBezTo>
                    <a:cubicBezTo>
                      <a:pt x="698" y="56"/>
                      <a:pt x="698" y="56"/>
                      <a:pt x="698" y="56"/>
                    </a:cubicBezTo>
                    <a:cubicBezTo>
                      <a:pt x="701" y="57"/>
                      <a:pt x="704" y="58"/>
                      <a:pt x="707" y="59"/>
                    </a:cubicBezTo>
                    <a:close/>
                    <a:moveTo>
                      <a:pt x="785" y="92"/>
                    </a:moveTo>
                    <a:cubicBezTo>
                      <a:pt x="800" y="62"/>
                      <a:pt x="800" y="62"/>
                      <a:pt x="800" y="62"/>
                    </a:cubicBezTo>
                    <a:cubicBezTo>
                      <a:pt x="792" y="58"/>
                      <a:pt x="792" y="58"/>
                      <a:pt x="792" y="58"/>
                    </a:cubicBezTo>
                    <a:cubicBezTo>
                      <a:pt x="777" y="87"/>
                      <a:pt x="777" y="87"/>
                      <a:pt x="777" y="87"/>
                    </a:cubicBezTo>
                    <a:cubicBezTo>
                      <a:pt x="780" y="89"/>
                      <a:pt x="782" y="90"/>
                      <a:pt x="785" y="92"/>
                    </a:cubicBezTo>
                    <a:close/>
                    <a:moveTo>
                      <a:pt x="857" y="137"/>
                    </a:moveTo>
                    <a:cubicBezTo>
                      <a:pt x="877" y="110"/>
                      <a:pt x="877" y="110"/>
                      <a:pt x="877" y="110"/>
                    </a:cubicBezTo>
                    <a:cubicBezTo>
                      <a:pt x="870" y="104"/>
                      <a:pt x="870" y="104"/>
                      <a:pt x="870" y="104"/>
                    </a:cubicBezTo>
                    <a:cubicBezTo>
                      <a:pt x="850" y="132"/>
                      <a:pt x="850" y="132"/>
                      <a:pt x="850" y="132"/>
                    </a:cubicBezTo>
                    <a:cubicBezTo>
                      <a:pt x="852" y="133"/>
                      <a:pt x="855" y="135"/>
                      <a:pt x="857" y="137"/>
                    </a:cubicBezTo>
                    <a:close/>
                    <a:moveTo>
                      <a:pt x="975" y="260"/>
                    </a:moveTo>
                    <a:cubicBezTo>
                      <a:pt x="1002" y="241"/>
                      <a:pt x="1002" y="241"/>
                      <a:pt x="1002" y="241"/>
                    </a:cubicBezTo>
                    <a:cubicBezTo>
                      <a:pt x="997" y="233"/>
                      <a:pt x="997" y="233"/>
                      <a:pt x="997" y="233"/>
                    </a:cubicBezTo>
                    <a:cubicBezTo>
                      <a:pt x="969" y="252"/>
                      <a:pt x="969" y="252"/>
                      <a:pt x="969" y="252"/>
                    </a:cubicBezTo>
                    <a:cubicBezTo>
                      <a:pt x="971" y="255"/>
                      <a:pt x="973" y="257"/>
                      <a:pt x="975" y="260"/>
                    </a:cubicBezTo>
                    <a:close/>
                    <a:moveTo>
                      <a:pt x="921" y="193"/>
                    </a:moveTo>
                    <a:cubicBezTo>
                      <a:pt x="945" y="170"/>
                      <a:pt x="945" y="170"/>
                      <a:pt x="945" y="170"/>
                    </a:cubicBezTo>
                    <a:cubicBezTo>
                      <a:pt x="939" y="164"/>
                      <a:pt x="939" y="164"/>
                      <a:pt x="939" y="164"/>
                    </a:cubicBezTo>
                    <a:cubicBezTo>
                      <a:pt x="915" y="187"/>
                      <a:pt x="915" y="187"/>
                      <a:pt x="915" y="187"/>
                    </a:cubicBezTo>
                    <a:cubicBezTo>
                      <a:pt x="917" y="189"/>
                      <a:pt x="919" y="191"/>
                      <a:pt x="921" y="193"/>
                    </a:cubicBezTo>
                    <a:close/>
                    <a:moveTo>
                      <a:pt x="1016" y="334"/>
                    </a:moveTo>
                    <a:cubicBezTo>
                      <a:pt x="1047" y="320"/>
                      <a:pt x="1047" y="320"/>
                      <a:pt x="1047" y="320"/>
                    </a:cubicBezTo>
                    <a:cubicBezTo>
                      <a:pt x="1043" y="311"/>
                      <a:pt x="1043" y="311"/>
                      <a:pt x="1043" y="311"/>
                    </a:cubicBezTo>
                    <a:cubicBezTo>
                      <a:pt x="1013" y="326"/>
                      <a:pt x="1013" y="326"/>
                      <a:pt x="1013" y="326"/>
                    </a:cubicBezTo>
                    <a:cubicBezTo>
                      <a:pt x="1014" y="328"/>
                      <a:pt x="1015" y="331"/>
                      <a:pt x="1016" y="334"/>
                    </a:cubicBezTo>
                    <a:close/>
                    <a:moveTo>
                      <a:pt x="1046" y="414"/>
                    </a:moveTo>
                    <a:cubicBezTo>
                      <a:pt x="1078" y="405"/>
                      <a:pt x="1078" y="405"/>
                      <a:pt x="1078" y="405"/>
                    </a:cubicBezTo>
                    <a:cubicBezTo>
                      <a:pt x="1075" y="396"/>
                      <a:pt x="1075" y="396"/>
                      <a:pt x="1075" y="396"/>
                    </a:cubicBezTo>
                    <a:cubicBezTo>
                      <a:pt x="1043" y="405"/>
                      <a:pt x="1043" y="405"/>
                      <a:pt x="1043" y="405"/>
                    </a:cubicBezTo>
                    <a:cubicBezTo>
                      <a:pt x="1044" y="408"/>
                      <a:pt x="1045" y="411"/>
                      <a:pt x="1046" y="414"/>
                    </a:cubicBezTo>
                    <a:close/>
                    <a:moveTo>
                      <a:pt x="21" y="702"/>
                    </a:moveTo>
                    <a:cubicBezTo>
                      <a:pt x="53" y="693"/>
                      <a:pt x="53" y="693"/>
                      <a:pt x="53" y="693"/>
                    </a:cubicBezTo>
                    <a:cubicBezTo>
                      <a:pt x="52" y="690"/>
                      <a:pt x="52" y="688"/>
                      <a:pt x="51" y="685"/>
                    </a:cubicBezTo>
                    <a:cubicBezTo>
                      <a:pt x="19" y="694"/>
                      <a:pt x="19" y="694"/>
                      <a:pt x="19" y="694"/>
                    </a:cubicBezTo>
                    <a:cubicBezTo>
                      <a:pt x="21" y="702"/>
                      <a:pt x="21" y="702"/>
                      <a:pt x="21" y="702"/>
                    </a:cubicBezTo>
                    <a:close/>
                    <a:moveTo>
                      <a:pt x="54" y="787"/>
                    </a:moveTo>
                    <a:cubicBezTo>
                      <a:pt x="84" y="773"/>
                      <a:pt x="84" y="773"/>
                      <a:pt x="84" y="773"/>
                    </a:cubicBezTo>
                    <a:cubicBezTo>
                      <a:pt x="82" y="770"/>
                      <a:pt x="81" y="767"/>
                      <a:pt x="80" y="765"/>
                    </a:cubicBezTo>
                    <a:cubicBezTo>
                      <a:pt x="50" y="779"/>
                      <a:pt x="50" y="779"/>
                      <a:pt x="50" y="779"/>
                    </a:cubicBezTo>
                    <a:cubicBezTo>
                      <a:pt x="54" y="787"/>
                      <a:pt x="54" y="787"/>
                      <a:pt x="54" y="787"/>
                    </a:cubicBezTo>
                    <a:close/>
                    <a:moveTo>
                      <a:pt x="1018" y="832"/>
                    </a:moveTo>
                    <a:cubicBezTo>
                      <a:pt x="990" y="815"/>
                      <a:pt x="990" y="815"/>
                      <a:pt x="990" y="815"/>
                    </a:cubicBezTo>
                    <a:cubicBezTo>
                      <a:pt x="988" y="818"/>
                      <a:pt x="987" y="820"/>
                      <a:pt x="985" y="823"/>
                    </a:cubicBezTo>
                    <a:cubicBezTo>
                      <a:pt x="1014" y="840"/>
                      <a:pt x="1014" y="840"/>
                      <a:pt x="1014" y="840"/>
                    </a:cubicBezTo>
                    <a:cubicBezTo>
                      <a:pt x="1018" y="832"/>
                      <a:pt x="1018" y="832"/>
                      <a:pt x="1018" y="832"/>
                    </a:cubicBezTo>
                    <a:close/>
                    <a:moveTo>
                      <a:pt x="1059" y="751"/>
                    </a:moveTo>
                    <a:cubicBezTo>
                      <a:pt x="1028" y="739"/>
                      <a:pt x="1028" y="739"/>
                      <a:pt x="1028" y="739"/>
                    </a:cubicBezTo>
                    <a:cubicBezTo>
                      <a:pt x="1027" y="741"/>
                      <a:pt x="1025" y="744"/>
                      <a:pt x="1024" y="747"/>
                    </a:cubicBezTo>
                    <a:cubicBezTo>
                      <a:pt x="1055" y="760"/>
                      <a:pt x="1055" y="760"/>
                      <a:pt x="1055" y="760"/>
                    </a:cubicBezTo>
                    <a:cubicBezTo>
                      <a:pt x="1059" y="751"/>
                      <a:pt x="1059" y="751"/>
                      <a:pt x="1059" y="751"/>
                    </a:cubicBezTo>
                    <a:close/>
                    <a:moveTo>
                      <a:pt x="1085" y="664"/>
                    </a:moveTo>
                    <a:cubicBezTo>
                      <a:pt x="1052" y="657"/>
                      <a:pt x="1052" y="657"/>
                      <a:pt x="1052" y="657"/>
                    </a:cubicBezTo>
                    <a:cubicBezTo>
                      <a:pt x="1052" y="660"/>
                      <a:pt x="1051" y="663"/>
                      <a:pt x="1050" y="666"/>
                    </a:cubicBezTo>
                    <a:cubicBezTo>
                      <a:pt x="1083" y="673"/>
                      <a:pt x="1083" y="673"/>
                      <a:pt x="1083" y="673"/>
                    </a:cubicBezTo>
                    <a:cubicBezTo>
                      <a:pt x="1085" y="664"/>
                      <a:pt x="1085" y="664"/>
                      <a:pt x="1085" y="664"/>
                    </a:cubicBezTo>
                    <a:close/>
                    <a:moveTo>
                      <a:pt x="1097" y="574"/>
                    </a:moveTo>
                    <a:cubicBezTo>
                      <a:pt x="1063" y="572"/>
                      <a:pt x="1063" y="572"/>
                      <a:pt x="1063" y="572"/>
                    </a:cubicBezTo>
                    <a:cubicBezTo>
                      <a:pt x="1063" y="576"/>
                      <a:pt x="1063" y="579"/>
                      <a:pt x="1063" y="582"/>
                    </a:cubicBezTo>
                    <a:cubicBezTo>
                      <a:pt x="1096" y="583"/>
                      <a:pt x="1096" y="583"/>
                      <a:pt x="1096" y="583"/>
                    </a:cubicBezTo>
                    <a:cubicBezTo>
                      <a:pt x="1097" y="574"/>
                      <a:pt x="1097" y="574"/>
                      <a:pt x="1097" y="574"/>
                    </a:cubicBezTo>
                    <a:close/>
                    <a:moveTo>
                      <a:pt x="1093" y="484"/>
                    </a:moveTo>
                    <a:cubicBezTo>
                      <a:pt x="1060" y="487"/>
                      <a:pt x="1060" y="487"/>
                      <a:pt x="1060" y="487"/>
                    </a:cubicBezTo>
                    <a:cubicBezTo>
                      <a:pt x="1060" y="490"/>
                      <a:pt x="1061" y="493"/>
                      <a:pt x="1061" y="496"/>
                    </a:cubicBezTo>
                    <a:cubicBezTo>
                      <a:pt x="1094" y="493"/>
                      <a:pt x="1094" y="493"/>
                      <a:pt x="1094" y="493"/>
                    </a:cubicBezTo>
                    <a:cubicBezTo>
                      <a:pt x="1093" y="484"/>
                      <a:pt x="1093" y="484"/>
                      <a:pt x="1093" y="484"/>
                    </a:cubicBezTo>
                    <a:close/>
                    <a:moveTo>
                      <a:pt x="36" y="488"/>
                    </a:moveTo>
                    <a:cubicBezTo>
                      <a:pt x="3" y="485"/>
                      <a:pt x="3" y="485"/>
                      <a:pt x="3" y="485"/>
                    </a:cubicBezTo>
                    <a:cubicBezTo>
                      <a:pt x="2" y="494"/>
                      <a:pt x="2" y="494"/>
                      <a:pt x="2" y="494"/>
                    </a:cubicBezTo>
                    <a:cubicBezTo>
                      <a:pt x="35" y="497"/>
                      <a:pt x="35" y="497"/>
                      <a:pt x="35" y="497"/>
                    </a:cubicBezTo>
                    <a:cubicBezTo>
                      <a:pt x="36" y="494"/>
                      <a:pt x="36" y="491"/>
                      <a:pt x="36" y="488"/>
                    </a:cubicBezTo>
                    <a:close/>
                    <a:moveTo>
                      <a:pt x="53" y="405"/>
                    </a:moveTo>
                    <a:cubicBezTo>
                      <a:pt x="21" y="396"/>
                      <a:pt x="21" y="396"/>
                      <a:pt x="21" y="396"/>
                    </a:cubicBezTo>
                    <a:cubicBezTo>
                      <a:pt x="19" y="405"/>
                      <a:pt x="19" y="405"/>
                      <a:pt x="19" y="405"/>
                    </a:cubicBezTo>
                    <a:cubicBezTo>
                      <a:pt x="51" y="414"/>
                      <a:pt x="51" y="414"/>
                      <a:pt x="51" y="414"/>
                    </a:cubicBezTo>
                    <a:cubicBezTo>
                      <a:pt x="52" y="411"/>
                      <a:pt x="53" y="408"/>
                      <a:pt x="53" y="405"/>
                    </a:cubicBezTo>
                    <a:close/>
                    <a:moveTo>
                      <a:pt x="84" y="325"/>
                    </a:moveTo>
                    <a:cubicBezTo>
                      <a:pt x="54" y="311"/>
                      <a:pt x="54" y="311"/>
                      <a:pt x="54" y="311"/>
                    </a:cubicBezTo>
                    <a:cubicBezTo>
                      <a:pt x="50" y="319"/>
                      <a:pt x="50" y="319"/>
                      <a:pt x="50" y="319"/>
                    </a:cubicBezTo>
                    <a:cubicBezTo>
                      <a:pt x="80" y="334"/>
                      <a:pt x="80" y="334"/>
                      <a:pt x="80" y="334"/>
                    </a:cubicBezTo>
                    <a:cubicBezTo>
                      <a:pt x="81" y="331"/>
                      <a:pt x="83" y="328"/>
                      <a:pt x="84" y="325"/>
                    </a:cubicBezTo>
                    <a:close/>
                    <a:moveTo>
                      <a:pt x="127" y="252"/>
                    </a:moveTo>
                    <a:cubicBezTo>
                      <a:pt x="125" y="254"/>
                      <a:pt x="124" y="257"/>
                      <a:pt x="122" y="259"/>
                    </a:cubicBezTo>
                    <a:cubicBezTo>
                      <a:pt x="95" y="240"/>
                      <a:pt x="95" y="240"/>
                      <a:pt x="95" y="240"/>
                    </a:cubicBezTo>
                    <a:cubicBezTo>
                      <a:pt x="100" y="233"/>
                      <a:pt x="100" y="233"/>
                      <a:pt x="100" y="233"/>
                    </a:cubicBezTo>
                    <a:cubicBezTo>
                      <a:pt x="127" y="252"/>
                      <a:pt x="127" y="252"/>
                      <a:pt x="127" y="252"/>
                    </a:cubicBezTo>
                    <a:close/>
                    <a:moveTo>
                      <a:pt x="182" y="187"/>
                    </a:moveTo>
                    <a:cubicBezTo>
                      <a:pt x="180" y="189"/>
                      <a:pt x="178" y="191"/>
                      <a:pt x="176" y="193"/>
                    </a:cubicBezTo>
                    <a:cubicBezTo>
                      <a:pt x="152" y="170"/>
                      <a:pt x="152" y="170"/>
                      <a:pt x="152" y="170"/>
                    </a:cubicBezTo>
                    <a:cubicBezTo>
                      <a:pt x="158" y="163"/>
                      <a:pt x="158" y="163"/>
                      <a:pt x="158" y="163"/>
                    </a:cubicBezTo>
                    <a:cubicBezTo>
                      <a:pt x="182" y="187"/>
                      <a:pt x="182" y="187"/>
                      <a:pt x="182" y="187"/>
                    </a:cubicBezTo>
                    <a:close/>
                    <a:moveTo>
                      <a:pt x="247" y="131"/>
                    </a:moveTo>
                    <a:cubicBezTo>
                      <a:pt x="244" y="133"/>
                      <a:pt x="242" y="135"/>
                      <a:pt x="239" y="137"/>
                    </a:cubicBezTo>
                    <a:cubicBezTo>
                      <a:pt x="220" y="110"/>
                      <a:pt x="220" y="110"/>
                      <a:pt x="220" y="110"/>
                    </a:cubicBezTo>
                    <a:cubicBezTo>
                      <a:pt x="227" y="104"/>
                      <a:pt x="227" y="104"/>
                      <a:pt x="227" y="104"/>
                    </a:cubicBezTo>
                    <a:cubicBezTo>
                      <a:pt x="247" y="131"/>
                      <a:pt x="247" y="131"/>
                      <a:pt x="247" y="131"/>
                    </a:cubicBezTo>
                    <a:close/>
                    <a:moveTo>
                      <a:pt x="320" y="87"/>
                    </a:moveTo>
                    <a:cubicBezTo>
                      <a:pt x="305" y="57"/>
                      <a:pt x="305" y="57"/>
                      <a:pt x="305" y="57"/>
                    </a:cubicBezTo>
                    <a:cubicBezTo>
                      <a:pt x="296" y="62"/>
                      <a:pt x="296" y="62"/>
                      <a:pt x="296" y="62"/>
                    </a:cubicBezTo>
                    <a:cubicBezTo>
                      <a:pt x="312" y="91"/>
                      <a:pt x="312" y="91"/>
                      <a:pt x="312" y="91"/>
                    </a:cubicBezTo>
                    <a:cubicBezTo>
                      <a:pt x="314" y="90"/>
                      <a:pt x="317" y="89"/>
                      <a:pt x="320" y="87"/>
                    </a:cubicBezTo>
                    <a:close/>
                    <a:moveTo>
                      <a:pt x="399" y="56"/>
                    </a:moveTo>
                    <a:cubicBezTo>
                      <a:pt x="389" y="24"/>
                      <a:pt x="389" y="24"/>
                      <a:pt x="389" y="24"/>
                    </a:cubicBezTo>
                    <a:cubicBezTo>
                      <a:pt x="380" y="27"/>
                      <a:pt x="380" y="27"/>
                      <a:pt x="380" y="27"/>
                    </a:cubicBezTo>
                    <a:cubicBezTo>
                      <a:pt x="390" y="59"/>
                      <a:pt x="390" y="59"/>
                      <a:pt x="390" y="59"/>
                    </a:cubicBezTo>
                    <a:cubicBezTo>
                      <a:pt x="393" y="58"/>
                      <a:pt x="396" y="57"/>
                      <a:pt x="399" y="56"/>
                    </a:cubicBezTo>
                    <a:close/>
                    <a:moveTo>
                      <a:pt x="482" y="38"/>
                    </a:moveTo>
                    <a:cubicBezTo>
                      <a:pt x="478" y="5"/>
                      <a:pt x="478" y="5"/>
                      <a:pt x="478" y="5"/>
                    </a:cubicBezTo>
                    <a:cubicBezTo>
                      <a:pt x="469" y="6"/>
                      <a:pt x="469" y="6"/>
                      <a:pt x="469" y="6"/>
                    </a:cubicBezTo>
                    <a:cubicBezTo>
                      <a:pt x="473" y="39"/>
                      <a:pt x="473" y="39"/>
                      <a:pt x="473" y="39"/>
                    </a:cubicBezTo>
                    <a:cubicBezTo>
                      <a:pt x="476" y="39"/>
                      <a:pt x="479" y="39"/>
                      <a:pt x="482" y="38"/>
                    </a:cubicBezTo>
                    <a:close/>
                    <a:moveTo>
                      <a:pt x="567" y="34"/>
                    </a:moveTo>
                    <a:cubicBezTo>
                      <a:pt x="568" y="1"/>
                      <a:pt x="568" y="1"/>
                      <a:pt x="568" y="1"/>
                    </a:cubicBezTo>
                    <a:cubicBezTo>
                      <a:pt x="559" y="0"/>
                      <a:pt x="559" y="0"/>
                      <a:pt x="559" y="0"/>
                    </a:cubicBezTo>
                    <a:cubicBezTo>
                      <a:pt x="558" y="34"/>
                      <a:pt x="558" y="34"/>
                      <a:pt x="558" y="34"/>
                    </a:cubicBezTo>
                    <a:cubicBezTo>
                      <a:pt x="561" y="34"/>
                      <a:pt x="564" y="34"/>
                      <a:pt x="567" y="34"/>
                    </a:cubicBezTo>
                    <a:close/>
                    <a:moveTo>
                      <a:pt x="652" y="44"/>
                    </a:moveTo>
                    <a:cubicBezTo>
                      <a:pt x="658" y="12"/>
                      <a:pt x="658" y="12"/>
                      <a:pt x="658" y="12"/>
                    </a:cubicBezTo>
                    <a:cubicBezTo>
                      <a:pt x="649" y="10"/>
                      <a:pt x="649" y="10"/>
                      <a:pt x="649" y="10"/>
                    </a:cubicBezTo>
                    <a:cubicBezTo>
                      <a:pt x="643" y="43"/>
                      <a:pt x="643" y="43"/>
                      <a:pt x="643" y="43"/>
                    </a:cubicBezTo>
                    <a:cubicBezTo>
                      <a:pt x="646" y="43"/>
                      <a:pt x="649" y="44"/>
                      <a:pt x="652" y="44"/>
                    </a:cubicBezTo>
                    <a:close/>
                    <a:moveTo>
                      <a:pt x="734" y="68"/>
                    </a:moveTo>
                    <a:cubicBezTo>
                      <a:pt x="745" y="37"/>
                      <a:pt x="745" y="37"/>
                      <a:pt x="745" y="37"/>
                    </a:cubicBezTo>
                    <a:cubicBezTo>
                      <a:pt x="737" y="34"/>
                      <a:pt x="737" y="34"/>
                      <a:pt x="737" y="34"/>
                    </a:cubicBezTo>
                    <a:cubicBezTo>
                      <a:pt x="725" y="65"/>
                      <a:pt x="725" y="65"/>
                      <a:pt x="725" y="65"/>
                    </a:cubicBezTo>
                    <a:cubicBezTo>
                      <a:pt x="728" y="66"/>
                      <a:pt x="731" y="67"/>
                      <a:pt x="734" y="68"/>
                    </a:cubicBezTo>
                    <a:close/>
                    <a:moveTo>
                      <a:pt x="810" y="106"/>
                    </a:moveTo>
                    <a:cubicBezTo>
                      <a:pt x="827" y="76"/>
                      <a:pt x="827" y="76"/>
                      <a:pt x="827" y="76"/>
                    </a:cubicBezTo>
                    <a:cubicBezTo>
                      <a:pt x="819" y="72"/>
                      <a:pt x="819" y="72"/>
                      <a:pt x="819" y="72"/>
                    </a:cubicBezTo>
                    <a:cubicBezTo>
                      <a:pt x="802" y="101"/>
                      <a:pt x="802" y="101"/>
                      <a:pt x="802" y="101"/>
                    </a:cubicBezTo>
                    <a:cubicBezTo>
                      <a:pt x="805" y="102"/>
                      <a:pt x="808" y="104"/>
                      <a:pt x="810" y="106"/>
                    </a:cubicBezTo>
                    <a:close/>
                    <a:moveTo>
                      <a:pt x="880" y="155"/>
                    </a:moveTo>
                    <a:cubicBezTo>
                      <a:pt x="877" y="153"/>
                      <a:pt x="875" y="151"/>
                      <a:pt x="873" y="149"/>
                    </a:cubicBezTo>
                    <a:cubicBezTo>
                      <a:pt x="894" y="123"/>
                      <a:pt x="894" y="123"/>
                      <a:pt x="894" y="123"/>
                    </a:cubicBezTo>
                    <a:cubicBezTo>
                      <a:pt x="901" y="129"/>
                      <a:pt x="901" y="129"/>
                      <a:pt x="901" y="129"/>
                    </a:cubicBezTo>
                    <a:cubicBezTo>
                      <a:pt x="880" y="155"/>
                      <a:pt x="880" y="155"/>
                      <a:pt x="880" y="155"/>
                    </a:cubicBezTo>
                    <a:close/>
                    <a:moveTo>
                      <a:pt x="990" y="284"/>
                    </a:moveTo>
                    <a:cubicBezTo>
                      <a:pt x="988" y="281"/>
                      <a:pt x="987" y="279"/>
                      <a:pt x="985" y="276"/>
                    </a:cubicBezTo>
                    <a:cubicBezTo>
                      <a:pt x="1014" y="259"/>
                      <a:pt x="1014" y="259"/>
                      <a:pt x="1014" y="259"/>
                    </a:cubicBezTo>
                    <a:cubicBezTo>
                      <a:pt x="1019" y="266"/>
                      <a:pt x="1019" y="266"/>
                      <a:pt x="1019" y="266"/>
                    </a:cubicBezTo>
                    <a:cubicBezTo>
                      <a:pt x="990" y="284"/>
                      <a:pt x="990" y="284"/>
                      <a:pt x="990" y="284"/>
                    </a:cubicBezTo>
                    <a:close/>
                    <a:moveTo>
                      <a:pt x="940" y="215"/>
                    </a:moveTo>
                    <a:cubicBezTo>
                      <a:pt x="938" y="213"/>
                      <a:pt x="936" y="210"/>
                      <a:pt x="934" y="208"/>
                    </a:cubicBezTo>
                    <a:cubicBezTo>
                      <a:pt x="960" y="186"/>
                      <a:pt x="960" y="186"/>
                      <a:pt x="960" y="186"/>
                    </a:cubicBezTo>
                    <a:cubicBezTo>
                      <a:pt x="966" y="193"/>
                      <a:pt x="966" y="193"/>
                      <a:pt x="966" y="193"/>
                    </a:cubicBezTo>
                    <a:cubicBezTo>
                      <a:pt x="940" y="215"/>
                      <a:pt x="940" y="215"/>
                      <a:pt x="940" y="215"/>
                    </a:cubicBezTo>
                    <a:close/>
                    <a:moveTo>
                      <a:pt x="1028" y="360"/>
                    </a:moveTo>
                    <a:cubicBezTo>
                      <a:pt x="1059" y="348"/>
                      <a:pt x="1059" y="348"/>
                      <a:pt x="1059" y="348"/>
                    </a:cubicBezTo>
                    <a:cubicBezTo>
                      <a:pt x="1055" y="339"/>
                      <a:pt x="1055" y="339"/>
                      <a:pt x="1055" y="339"/>
                    </a:cubicBezTo>
                    <a:cubicBezTo>
                      <a:pt x="1024" y="352"/>
                      <a:pt x="1024" y="352"/>
                      <a:pt x="1024" y="352"/>
                    </a:cubicBezTo>
                    <a:cubicBezTo>
                      <a:pt x="1026" y="355"/>
                      <a:pt x="1027" y="358"/>
                      <a:pt x="1028" y="360"/>
                    </a:cubicBezTo>
                    <a:close/>
                    <a:moveTo>
                      <a:pt x="1052" y="442"/>
                    </a:moveTo>
                    <a:cubicBezTo>
                      <a:pt x="1085" y="435"/>
                      <a:pt x="1085" y="435"/>
                      <a:pt x="1085" y="435"/>
                    </a:cubicBezTo>
                    <a:cubicBezTo>
                      <a:pt x="1083" y="426"/>
                      <a:pt x="1083" y="426"/>
                      <a:pt x="1083" y="426"/>
                    </a:cubicBezTo>
                    <a:cubicBezTo>
                      <a:pt x="1050" y="433"/>
                      <a:pt x="1050" y="433"/>
                      <a:pt x="1050" y="433"/>
                    </a:cubicBezTo>
                    <a:cubicBezTo>
                      <a:pt x="1051" y="436"/>
                      <a:pt x="1052" y="439"/>
                      <a:pt x="1052" y="442"/>
                    </a:cubicBezTo>
                    <a:close/>
                    <a:moveTo>
                      <a:pt x="13" y="673"/>
                    </a:moveTo>
                    <a:cubicBezTo>
                      <a:pt x="46" y="666"/>
                      <a:pt x="46" y="666"/>
                      <a:pt x="46" y="666"/>
                    </a:cubicBezTo>
                    <a:cubicBezTo>
                      <a:pt x="45" y="663"/>
                      <a:pt x="45" y="660"/>
                      <a:pt x="44" y="657"/>
                    </a:cubicBezTo>
                    <a:cubicBezTo>
                      <a:pt x="11" y="664"/>
                      <a:pt x="11" y="664"/>
                      <a:pt x="11" y="664"/>
                    </a:cubicBezTo>
                    <a:cubicBezTo>
                      <a:pt x="13" y="673"/>
                      <a:pt x="13" y="673"/>
                      <a:pt x="13" y="673"/>
                    </a:cubicBezTo>
                    <a:close/>
                    <a:moveTo>
                      <a:pt x="41" y="759"/>
                    </a:moveTo>
                    <a:cubicBezTo>
                      <a:pt x="72" y="747"/>
                      <a:pt x="72" y="747"/>
                      <a:pt x="72" y="747"/>
                    </a:cubicBezTo>
                    <a:cubicBezTo>
                      <a:pt x="71" y="744"/>
                      <a:pt x="70" y="741"/>
                      <a:pt x="69" y="738"/>
                    </a:cubicBezTo>
                    <a:cubicBezTo>
                      <a:pt x="38" y="751"/>
                      <a:pt x="38" y="751"/>
                      <a:pt x="38" y="751"/>
                    </a:cubicBezTo>
                    <a:cubicBezTo>
                      <a:pt x="41" y="759"/>
                      <a:pt x="41" y="759"/>
                      <a:pt x="41" y="759"/>
                    </a:cubicBezTo>
                    <a:close/>
                    <a:moveTo>
                      <a:pt x="83" y="840"/>
                    </a:moveTo>
                    <a:cubicBezTo>
                      <a:pt x="111" y="822"/>
                      <a:pt x="111" y="822"/>
                      <a:pt x="111" y="822"/>
                    </a:cubicBezTo>
                    <a:cubicBezTo>
                      <a:pt x="110" y="820"/>
                      <a:pt x="108" y="817"/>
                      <a:pt x="106" y="815"/>
                    </a:cubicBezTo>
                    <a:cubicBezTo>
                      <a:pt x="78" y="832"/>
                      <a:pt x="78" y="832"/>
                      <a:pt x="78" y="832"/>
                    </a:cubicBezTo>
                    <a:cubicBezTo>
                      <a:pt x="83" y="840"/>
                      <a:pt x="83" y="840"/>
                      <a:pt x="83" y="840"/>
                    </a:cubicBezTo>
                    <a:close/>
                    <a:moveTo>
                      <a:pt x="1002" y="858"/>
                    </a:moveTo>
                    <a:cubicBezTo>
                      <a:pt x="997" y="866"/>
                      <a:pt x="997" y="866"/>
                      <a:pt x="997" y="866"/>
                    </a:cubicBezTo>
                    <a:cubicBezTo>
                      <a:pt x="969" y="847"/>
                      <a:pt x="969" y="847"/>
                      <a:pt x="969" y="847"/>
                    </a:cubicBezTo>
                    <a:cubicBezTo>
                      <a:pt x="971" y="844"/>
                      <a:pt x="973" y="842"/>
                      <a:pt x="974" y="839"/>
                    </a:cubicBezTo>
                    <a:cubicBezTo>
                      <a:pt x="1002" y="858"/>
                      <a:pt x="1002" y="858"/>
                      <a:pt x="1002" y="858"/>
                    </a:cubicBezTo>
                    <a:close/>
                    <a:moveTo>
                      <a:pt x="1047" y="779"/>
                    </a:moveTo>
                    <a:cubicBezTo>
                      <a:pt x="1016" y="765"/>
                      <a:pt x="1016" y="765"/>
                      <a:pt x="1016" y="765"/>
                    </a:cubicBezTo>
                    <a:cubicBezTo>
                      <a:pt x="1015" y="768"/>
                      <a:pt x="1014" y="771"/>
                      <a:pt x="1012" y="773"/>
                    </a:cubicBezTo>
                    <a:cubicBezTo>
                      <a:pt x="1043" y="787"/>
                      <a:pt x="1043" y="787"/>
                      <a:pt x="1043" y="787"/>
                    </a:cubicBezTo>
                    <a:cubicBezTo>
                      <a:pt x="1047" y="779"/>
                      <a:pt x="1047" y="779"/>
                      <a:pt x="1047" y="779"/>
                    </a:cubicBezTo>
                    <a:close/>
                    <a:moveTo>
                      <a:pt x="1078" y="694"/>
                    </a:moveTo>
                    <a:cubicBezTo>
                      <a:pt x="1045" y="685"/>
                      <a:pt x="1045" y="685"/>
                      <a:pt x="1045" y="685"/>
                    </a:cubicBezTo>
                    <a:cubicBezTo>
                      <a:pt x="1045" y="688"/>
                      <a:pt x="1044" y="691"/>
                      <a:pt x="1043" y="694"/>
                    </a:cubicBezTo>
                    <a:cubicBezTo>
                      <a:pt x="1075" y="703"/>
                      <a:pt x="1075" y="703"/>
                      <a:pt x="1075" y="703"/>
                    </a:cubicBezTo>
                    <a:cubicBezTo>
                      <a:pt x="1078" y="694"/>
                      <a:pt x="1078" y="694"/>
                      <a:pt x="1078" y="694"/>
                    </a:cubicBezTo>
                    <a:close/>
                    <a:moveTo>
                      <a:pt x="1094" y="605"/>
                    </a:moveTo>
                    <a:cubicBezTo>
                      <a:pt x="1061" y="601"/>
                      <a:pt x="1061" y="601"/>
                      <a:pt x="1061" y="601"/>
                    </a:cubicBezTo>
                    <a:cubicBezTo>
                      <a:pt x="1061" y="604"/>
                      <a:pt x="1060" y="607"/>
                      <a:pt x="1060" y="610"/>
                    </a:cubicBezTo>
                    <a:cubicBezTo>
                      <a:pt x="1093" y="614"/>
                      <a:pt x="1093" y="614"/>
                      <a:pt x="1093" y="614"/>
                    </a:cubicBezTo>
                    <a:cubicBezTo>
                      <a:pt x="1094" y="605"/>
                      <a:pt x="1094" y="605"/>
                      <a:pt x="1094" y="605"/>
                    </a:cubicBezTo>
                    <a:close/>
                    <a:moveTo>
                      <a:pt x="1096" y="514"/>
                    </a:moveTo>
                    <a:cubicBezTo>
                      <a:pt x="1062" y="516"/>
                      <a:pt x="1062" y="516"/>
                      <a:pt x="1062" y="516"/>
                    </a:cubicBezTo>
                    <a:cubicBezTo>
                      <a:pt x="1063" y="519"/>
                      <a:pt x="1063" y="522"/>
                      <a:pt x="1063" y="525"/>
                    </a:cubicBezTo>
                    <a:cubicBezTo>
                      <a:pt x="1097" y="523"/>
                      <a:pt x="1097" y="523"/>
                      <a:pt x="1097" y="523"/>
                    </a:cubicBezTo>
                    <a:lnTo>
                      <a:pt x="1096" y="5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2" name="Freeform 23@|5FFC:0|FBC:0|LFC:0|LBC:16777215"/>
              <p:cNvSpPr>
                <a:spLocks noEditPoints="1"/>
              </p:cNvSpPr>
              <p:nvPr/>
            </p:nvSpPr>
            <p:spPr bwMode="auto">
              <a:xfrm>
                <a:off x="3865407" y="1940294"/>
                <a:ext cx="1286294" cy="989658"/>
              </a:xfrm>
              <a:custGeom>
                <a:avLst/>
                <a:gdLst>
                  <a:gd name="" fmla="*/ 90 w 980"/>
                  <a:gd name="" fmla="*/ 661 h 754"/>
                  <a:gd name="" fmla="*/ 45 w 980"/>
                  <a:gd name="" fmla="*/ 694 h 754"/>
                  <a:gd name="" fmla="*/ 39 w 980"/>
                  <a:gd name="" fmla="*/ 683 h 754"/>
                  <a:gd name="" fmla="*/ 856 w 980"/>
                  <a:gd name="" fmla="*/ 726 h 754"/>
                  <a:gd name="" fmla="*/ 908 w 980"/>
                  <a:gd name="" fmla="*/ 746 h 754"/>
                  <a:gd name="" fmla="*/ 903 w 980"/>
                  <a:gd name="" fmla="*/ 754 h 754"/>
                  <a:gd name="" fmla="*/ 918 w 980"/>
                  <a:gd name="" fmla="*/ 648 h 754"/>
                  <a:gd name="" fmla="*/ 954 w 980"/>
                  <a:gd name="" fmla="*/ 649 h 754"/>
                  <a:gd name="" fmla="*/ 950 w 980"/>
                  <a:gd name="" fmla="*/ 658 h 754"/>
                  <a:gd name="" fmla="*/ 920 w 980"/>
                  <a:gd name="" fmla="*/ 556 h 754"/>
                  <a:gd name="" fmla="*/ 977 w 980"/>
                  <a:gd name="" fmla="*/ 553 h 754"/>
                  <a:gd name="" fmla="*/ 974 w 980"/>
                  <a:gd name="" fmla="*/ 564 h 754"/>
                  <a:gd name="" fmla="*/ 946 w 980"/>
                  <a:gd name="" fmla="*/ 460 h 754"/>
                  <a:gd name="" fmla="*/ 978 w 980"/>
                  <a:gd name="" fmla="*/ 447 h 754"/>
                  <a:gd name="" fmla="*/ 980 w 980"/>
                  <a:gd name="" fmla="*/ 457 h 754"/>
                  <a:gd name="" fmla="*/ 912 w 980"/>
                  <a:gd name="" fmla="*/ 382 h 754"/>
                  <a:gd name="" fmla="*/ 962 w 980"/>
                  <a:gd name="" fmla="*/ 357 h 754"/>
                  <a:gd name="" fmla="*/ 966 w 980"/>
                  <a:gd name="" fmla="*/ 368 h 754"/>
                  <a:gd name="" fmla="*/ 42 w 980"/>
                  <a:gd name="" fmla="*/ 577 h 754"/>
                  <a:gd name="" fmla="*/ 11 w 980"/>
                  <a:gd name="" fmla="*/ 595 h 754"/>
                  <a:gd name="" fmla="*/ 9 w 980"/>
                  <a:gd name="" fmla="*/ 584 h 754"/>
                  <a:gd name="" fmla="*/ 54 w 980"/>
                  <a:gd name="" fmla="*/ 483 h 754"/>
                  <a:gd name="" fmla="*/ 0 w 980"/>
                  <a:gd name="" fmla="*/ 494 h 754"/>
                  <a:gd name="" fmla="*/ 0 w 980"/>
                  <a:gd name="" fmla="*/ 483 h 754"/>
                  <a:gd name="" fmla="*/ 45 w 980"/>
                  <a:gd name="" fmla="*/ 387 h 754"/>
                  <a:gd name="" fmla="*/ 9 w 980"/>
                  <a:gd name="" fmla="*/ 390 h 754"/>
                  <a:gd name="" fmla="*/ 12 w 980"/>
                  <a:gd name="" fmla="*/ 380 h 754"/>
                  <a:gd name="" fmla="*/ 92 w 980"/>
                  <a:gd name="" fmla="*/ 310 h 754"/>
                  <a:gd name="" fmla="*/ 38 w 980"/>
                  <a:gd name="" fmla="*/ 299 h 754"/>
                  <a:gd name="" fmla="*/ 42 w 980"/>
                  <a:gd name="" fmla="*/ 289 h 754"/>
                  <a:gd name="" fmla="*/ 123 w 980"/>
                  <a:gd name="" fmla="*/ 218 h 754"/>
                  <a:gd name="" fmla="*/ 88 w 980"/>
                  <a:gd name="" fmla="*/ 208 h 754"/>
                  <a:gd name="" fmla="*/ 95 w 980"/>
                  <a:gd name="" fmla="*/ 198 h 754"/>
                  <a:gd name="" fmla="*/ 196 w 980"/>
                  <a:gd name="" fmla="*/ 167 h 754"/>
                  <a:gd name="" fmla="*/ 150 w 980"/>
                  <a:gd name="" fmla="*/ 135 h 754"/>
                  <a:gd name="" fmla="*/ 158 w 980"/>
                  <a:gd name="" fmla="*/ 128 h 754"/>
                  <a:gd name="" fmla="*/ 262 w 980"/>
                  <a:gd name="" fmla="*/ 93 h 754"/>
                  <a:gd name="" fmla="*/ 236 w 980"/>
                  <a:gd name="" fmla="*/ 70 h 754"/>
                  <a:gd name="" fmla="*/ 246 w 980"/>
                  <a:gd name="" fmla="*/ 63 h 754"/>
                  <a:gd name="" fmla="*/ 351 w 980"/>
                  <a:gd name="" fmla="*/ 75 h 754"/>
                  <a:gd name="" fmla="*/ 323 w 980"/>
                  <a:gd name="" fmla="*/ 28 h 754"/>
                  <a:gd name="" fmla="*/ 332 w 980"/>
                  <a:gd name="" fmla="*/ 24 h 754"/>
                  <a:gd name="" fmla="*/ 440 w 980"/>
                  <a:gd name="" fmla="*/ 35 h 754"/>
                  <a:gd name="" fmla="*/ 425 w 980"/>
                  <a:gd name="" fmla="*/ 2 h 754"/>
                  <a:gd name="" fmla="*/ 436 w 980"/>
                  <a:gd name="" fmla="*/ 1 h 754"/>
                  <a:gd name="" fmla="*/ 530 w 980"/>
                  <a:gd name="" fmla="*/ 55 h 754"/>
                  <a:gd name="" fmla="*/ 524 w 980"/>
                  <a:gd name="" fmla="*/ 0 h 754"/>
                  <a:gd name="" fmla="*/ 534 w 980"/>
                  <a:gd name="" fmla="*/ 0 h 754"/>
                  <a:gd name="" fmla="*/ 625 w 980"/>
                  <a:gd name="" fmla="*/ 52 h 754"/>
                  <a:gd name="" fmla="*/ 624 w 980"/>
                  <a:gd name="" fmla="*/ 17 h 754"/>
                  <a:gd name="" fmla="*/ 634 w 980"/>
                  <a:gd name="" fmla="*/ 20 h 754"/>
                  <a:gd name="" fmla="*/ 700 w 980"/>
                  <a:gd name="" fmla="*/ 106 h 754"/>
                  <a:gd name="" fmla="*/ 717 w 980"/>
                  <a:gd name="" fmla="*/ 54 h 754"/>
                  <a:gd name="" fmla="*/ 726 w 980"/>
                  <a:gd name="" fmla="*/ 59 h 754"/>
                  <a:gd name="" fmla="*/ 785 w 980"/>
                  <a:gd name="" fmla="*/ 140 h 754"/>
                  <a:gd name="" fmla="*/ 799 w 980"/>
                  <a:gd name="" fmla="*/ 108 h 754"/>
                  <a:gd name="" fmla="*/ 807 w 980"/>
                  <a:gd name="" fmla="*/ 114 h 754"/>
                  <a:gd name="" fmla="*/ 834 w 980"/>
                  <a:gd name="" fmla="*/ 220 h 754"/>
                  <a:gd name="" fmla="*/ 869 w 980"/>
                  <a:gd name="" fmla="*/ 178 h 754"/>
                  <a:gd name="" fmla="*/ 876 w 980"/>
                  <a:gd name="" fmla="*/ 186 h 754"/>
                  <a:gd name="" fmla="*/ 899 w 980"/>
                  <a:gd name="" fmla="*/ 286 h 754"/>
                  <a:gd name="" fmla="*/ 925 w 980"/>
                  <a:gd name="" fmla="*/ 260 h 754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980" h="754">
                    <a:moveTo>
                      <a:pt x="39" y="683"/>
                    </a:moveTo>
                    <a:lnTo>
                      <a:pt x="90" y="661"/>
                    </a:lnTo>
                    <a:lnTo>
                      <a:pt x="95" y="671"/>
                    </a:lnTo>
                    <a:lnTo>
                      <a:pt x="45" y="694"/>
                    </a:lnTo>
                    <a:lnTo>
                      <a:pt x="39" y="683"/>
                    </a:lnTo>
                    <a:lnTo>
                      <a:pt x="39" y="683"/>
                    </a:lnTo>
                    <a:close/>
                    <a:moveTo>
                      <a:pt x="903" y="754"/>
                    </a:moveTo>
                    <a:lnTo>
                      <a:pt x="856" y="726"/>
                    </a:lnTo>
                    <a:lnTo>
                      <a:pt x="862" y="717"/>
                    </a:lnTo>
                    <a:lnTo>
                      <a:pt x="908" y="746"/>
                    </a:lnTo>
                    <a:lnTo>
                      <a:pt x="903" y="754"/>
                    </a:lnTo>
                    <a:lnTo>
                      <a:pt x="903" y="754"/>
                    </a:lnTo>
                    <a:close/>
                    <a:moveTo>
                      <a:pt x="950" y="658"/>
                    </a:moveTo>
                    <a:lnTo>
                      <a:pt x="918" y="648"/>
                    </a:lnTo>
                    <a:lnTo>
                      <a:pt x="922" y="637"/>
                    </a:lnTo>
                    <a:lnTo>
                      <a:pt x="954" y="649"/>
                    </a:lnTo>
                    <a:lnTo>
                      <a:pt x="950" y="658"/>
                    </a:lnTo>
                    <a:lnTo>
                      <a:pt x="950" y="658"/>
                    </a:lnTo>
                    <a:close/>
                    <a:moveTo>
                      <a:pt x="974" y="564"/>
                    </a:moveTo>
                    <a:lnTo>
                      <a:pt x="920" y="556"/>
                    </a:lnTo>
                    <a:lnTo>
                      <a:pt x="922" y="545"/>
                    </a:lnTo>
                    <a:lnTo>
                      <a:pt x="977" y="553"/>
                    </a:lnTo>
                    <a:lnTo>
                      <a:pt x="974" y="564"/>
                    </a:lnTo>
                    <a:lnTo>
                      <a:pt x="974" y="564"/>
                    </a:lnTo>
                    <a:close/>
                    <a:moveTo>
                      <a:pt x="980" y="457"/>
                    </a:moveTo>
                    <a:lnTo>
                      <a:pt x="946" y="460"/>
                    </a:lnTo>
                    <a:lnTo>
                      <a:pt x="945" y="448"/>
                    </a:lnTo>
                    <a:lnTo>
                      <a:pt x="978" y="447"/>
                    </a:lnTo>
                    <a:lnTo>
                      <a:pt x="980" y="457"/>
                    </a:lnTo>
                    <a:lnTo>
                      <a:pt x="980" y="457"/>
                    </a:lnTo>
                    <a:close/>
                    <a:moveTo>
                      <a:pt x="966" y="368"/>
                    </a:moveTo>
                    <a:lnTo>
                      <a:pt x="912" y="382"/>
                    </a:lnTo>
                    <a:lnTo>
                      <a:pt x="910" y="371"/>
                    </a:lnTo>
                    <a:lnTo>
                      <a:pt x="962" y="357"/>
                    </a:lnTo>
                    <a:lnTo>
                      <a:pt x="966" y="368"/>
                    </a:lnTo>
                    <a:lnTo>
                      <a:pt x="966" y="368"/>
                    </a:lnTo>
                    <a:close/>
                    <a:moveTo>
                      <a:pt x="9" y="584"/>
                    </a:moveTo>
                    <a:lnTo>
                      <a:pt x="42" y="577"/>
                    </a:lnTo>
                    <a:lnTo>
                      <a:pt x="45" y="588"/>
                    </a:lnTo>
                    <a:lnTo>
                      <a:pt x="11" y="595"/>
                    </a:lnTo>
                    <a:lnTo>
                      <a:pt x="9" y="584"/>
                    </a:lnTo>
                    <a:lnTo>
                      <a:pt x="9" y="584"/>
                    </a:lnTo>
                    <a:close/>
                    <a:moveTo>
                      <a:pt x="0" y="483"/>
                    </a:moveTo>
                    <a:lnTo>
                      <a:pt x="54" y="483"/>
                    </a:lnTo>
                    <a:lnTo>
                      <a:pt x="54" y="494"/>
                    </a:lnTo>
                    <a:lnTo>
                      <a:pt x="0" y="494"/>
                    </a:lnTo>
                    <a:lnTo>
                      <a:pt x="0" y="483"/>
                    </a:lnTo>
                    <a:lnTo>
                      <a:pt x="0" y="483"/>
                    </a:lnTo>
                    <a:close/>
                    <a:moveTo>
                      <a:pt x="12" y="380"/>
                    </a:moveTo>
                    <a:lnTo>
                      <a:pt x="45" y="387"/>
                    </a:lnTo>
                    <a:lnTo>
                      <a:pt x="43" y="398"/>
                    </a:lnTo>
                    <a:lnTo>
                      <a:pt x="9" y="390"/>
                    </a:lnTo>
                    <a:lnTo>
                      <a:pt x="12" y="380"/>
                    </a:lnTo>
                    <a:lnTo>
                      <a:pt x="12" y="380"/>
                    </a:lnTo>
                    <a:close/>
                    <a:moveTo>
                      <a:pt x="42" y="289"/>
                    </a:moveTo>
                    <a:lnTo>
                      <a:pt x="92" y="310"/>
                    </a:lnTo>
                    <a:lnTo>
                      <a:pt x="88" y="321"/>
                    </a:lnTo>
                    <a:lnTo>
                      <a:pt x="38" y="299"/>
                    </a:lnTo>
                    <a:lnTo>
                      <a:pt x="42" y="289"/>
                    </a:lnTo>
                    <a:lnTo>
                      <a:pt x="42" y="289"/>
                    </a:lnTo>
                    <a:close/>
                    <a:moveTo>
                      <a:pt x="95" y="198"/>
                    </a:moveTo>
                    <a:lnTo>
                      <a:pt x="123" y="218"/>
                    </a:lnTo>
                    <a:lnTo>
                      <a:pt x="116" y="228"/>
                    </a:lnTo>
                    <a:lnTo>
                      <a:pt x="88" y="208"/>
                    </a:lnTo>
                    <a:lnTo>
                      <a:pt x="95" y="198"/>
                    </a:lnTo>
                    <a:lnTo>
                      <a:pt x="95" y="198"/>
                    </a:lnTo>
                    <a:close/>
                    <a:moveTo>
                      <a:pt x="158" y="128"/>
                    </a:moveTo>
                    <a:lnTo>
                      <a:pt x="196" y="167"/>
                    </a:lnTo>
                    <a:lnTo>
                      <a:pt x="188" y="175"/>
                    </a:lnTo>
                    <a:lnTo>
                      <a:pt x="150" y="135"/>
                    </a:lnTo>
                    <a:lnTo>
                      <a:pt x="158" y="128"/>
                    </a:lnTo>
                    <a:lnTo>
                      <a:pt x="158" y="128"/>
                    </a:lnTo>
                    <a:close/>
                    <a:moveTo>
                      <a:pt x="246" y="63"/>
                    </a:moveTo>
                    <a:lnTo>
                      <a:pt x="262" y="93"/>
                    </a:lnTo>
                    <a:lnTo>
                      <a:pt x="252" y="98"/>
                    </a:lnTo>
                    <a:lnTo>
                      <a:pt x="236" y="70"/>
                    </a:lnTo>
                    <a:lnTo>
                      <a:pt x="246" y="63"/>
                    </a:lnTo>
                    <a:lnTo>
                      <a:pt x="246" y="63"/>
                    </a:lnTo>
                    <a:close/>
                    <a:moveTo>
                      <a:pt x="332" y="24"/>
                    </a:moveTo>
                    <a:lnTo>
                      <a:pt x="351" y="75"/>
                    </a:lnTo>
                    <a:lnTo>
                      <a:pt x="340" y="79"/>
                    </a:lnTo>
                    <a:lnTo>
                      <a:pt x="323" y="28"/>
                    </a:lnTo>
                    <a:lnTo>
                      <a:pt x="332" y="24"/>
                    </a:lnTo>
                    <a:lnTo>
                      <a:pt x="332" y="24"/>
                    </a:lnTo>
                    <a:close/>
                    <a:moveTo>
                      <a:pt x="436" y="1"/>
                    </a:moveTo>
                    <a:lnTo>
                      <a:pt x="440" y="35"/>
                    </a:lnTo>
                    <a:lnTo>
                      <a:pt x="429" y="36"/>
                    </a:lnTo>
                    <a:lnTo>
                      <a:pt x="425" y="2"/>
                    </a:lnTo>
                    <a:lnTo>
                      <a:pt x="436" y="1"/>
                    </a:lnTo>
                    <a:lnTo>
                      <a:pt x="436" y="1"/>
                    </a:lnTo>
                    <a:close/>
                    <a:moveTo>
                      <a:pt x="534" y="0"/>
                    </a:moveTo>
                    <a:lnTo>
                      <a:pt x="530" y="55"/>
                    </a:lnTo>
                    <a:lnTo>
                      <a:pt x="520" y="54"/>
                    </a:lnTo>
                    <a:lnTo>
                      <a:pt x="524" y="0"/>
                    </a:lnTo>
                    <a:lnTo>
                      <a:pt x="534" y="0"/>
                    </a:lnTo>
                    <a:lnTo>
                      <a:pt x="534" y="0"/>
                    </a:lnTo>
                    <a:close/>
                    <a:moveTo>
                      <a:pt x="634" y="20"/>
                    </a:moveTo>
                    <a:lnTo>
                      <a:pt x="625" y="52"/>
                    </a:lnTo>
                    <a:lnTo>
                      <a:pt x="614" y="50"/>
                    </a:lnTo>
                    <a:lnTo>
                      <a:pt x="624" y="17"/>
                    </a:lnTo>
                    <a:lnTo>
                      <a:pt x="634" y="20"/>
                    </a:lnTo>
                    <a:lnTo>
                      <a:pt x="634" y="20"/>
                    </a:lnTo>
                    <a:close/>
                    <a:moveTo>
                      <a:pt x="726" y="59"/>
                    </a:moveTo>
                    <a:lnTo>
                      <a:pt x="700" y="106"/>
                    </a:lnTo>
                    <a:lnTo>
                      <a:pt x="691" y="102"/>
                    </a:lnTo>
                    <a:lnTo>
                      <a:pt x="717" y="54"/>
                    </a:lnTo>
                    <a:lnTo>
                      <a:pt x="726" y="59"/>
                    </a:lnTo>
                    <a:lnTo>
                      <a:pt x="726" y="59"/>
                    </a:lnTo>
                    <a:close/>
                    <a:moveTo>
                      <a:pt x="807" y="114"/>
                    </a:moveTo>
                    <a:lnTo>
                      <a:pt x="785" y="140"/>
                    </a:lnTo>
                    <a:lnTo>
                      <a:pt x="777" y="133"/>
                    </a:lnTo>
                    <a:lnTo>
                      <a:pt x="799" y="108"/>
                    </a:lnTo>
                    <a:lnTo>
                      <a:pt x="807" y="114"/>
                    </a:lnTo>
                    <a:lnTo>
                      <a:pt x="807" y="114"/>
                    </a:lnTo>
                    <a:close/>
                    <a:moveTo>
                      <a:pt x="876" y="186"/>
                    </a:moveTo>
                    <a:lnTo>
                      <a:pt x="834" y="220"/>
                    </a:lnTo>
                    <a:lnTo>
                      <a:pt x="827" y="212"/>
                    </a:lnTo>
                    <a:lnTo>
                      <a:pt x="869" y="178"/>
                    </a:lnTo>
                    <a:lnTo>
                      <a:pt x="876" y="186"/>
                    </a:lnTo>
                    <a:lnTo>
                      <a:pt x="876" y="186"/>
                    </a:lnTo>
                    <a:close/>
                    <a:moveTo>
                      <a:pt x="930" y="271"/>
                    </a:moveTo>
                    <a:lnTo>
                      <a:pt x="899" y="286"/>
                    </a:lnTo>
                    <a:lnTo>
                      <a:pt x="895" y="276"/>
                    </a:lnTo>
                    <a:lnTo>
                      <a:pt x="925" y="260"/>
                    </a:lnTo>
                    <a:lnTo>
                      <a:pt x="930" y="2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3" name="Freeform 35@|5FFC:0|FBC:0|LFC:0|LBC:16777215"/>
              <p:cNvSpPr>
                <a:spLocks noEditPoints="1"/>
              </p:cNvSpPr>
              <p:nvPr/>
            </p:nvSpPr>
            <p:spPr bwMode="auto">
              <a:xfrm>
                <a:off x="4365486" y="2437747"/>
                <a:ext cx="286135" cy="288760"/>
              </a:xfrm>
              <a:custGeom>
                <a:avLst/>
                <a:gdLst>
                  <a:gd name="" fmla="*/ 81 w 162"/>
                  <a:gd name="" fmla="*/ 0 h 163"/>
                  <a:gd name="" fmla="*/ 162 w 162"/>
                  <a:gd name="" fmla="*/ 81 h 163"/>
                  <a:gd name="" fmla="*/ 81 w 162"/>
                  <a:gd name="" fmla="*/ 163 h 163"/>
                  <a:gd name="" fmla="*/ 0 w 162"/>
                  <a:gd name="" fmla="*/ 81 h 163"/>
                  <a:gd name="" fmla="*/ 81 w 162"/>
                  <a:gd name="" fmla="*/ 0 h 163"/>
                  <a:gd name="" fmla="*/ 81 w 162"/>
                  <a:gd name="" fmla="*/ 15 h 163"/>
                  <a:gd name="" fmla="*/ 15 w 162"/>
                  <a:gd name="" fmla="*/ 81 h 163"/>
                  <a:gd name="" fmla="*/ 81 w 162"/>
                  <a:gd name="" fmla="*/ 148 h 163"/>
                  <a:gd name="" fmla="*/ 148 w 162"/>
                  <a:gd name="" fmla="*/ 81 h 163"/>
                  <a:gd name="" fmla="*/ 81 w 162"/>
                  <a:gd name="" fmla="*/ 15 h 163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62" h="163">
                    <a:moveTo>
                      <a:pt x="81" y="0"/>
                    </a:moveTo>
                    <a:cubicBezTo>
                      <a:pt x="126" y="0"/>
                      <a:pt x="162" y="36"/>
                      <a:pt x="162" y="81"/>
                    </a:cubicBezTo>
                    <a:cubicBezTo>
                      <a:pt x="162" y="126"/>
                      <a:pt x="126" y="163"/>
                      <a:pt x="81" y="163"/>
                    </a:cubicBezTo>
                    <a:cubicBezTo>
                      <a:pt x="36" y="163"/>
                      <a:pt x="0" y="12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  <a:close/>
                    <a:moveTo>
                      <a:pt x="81" y="15"/>
                    </a:moveTo>
                    <a:cubicBezTo>
                      <a:pt x="45" y="15"/>
                      <a:pt x="15" y="45"/>
                      <a:pt x="15" y="81"/>
                    </a:cubicBezTo>
                    <a:cubicBezTo>
                      <a:pt x="15" y="118"/>
                      <a:pt x="45" y="148"/>
                      <a:pt x="81" y="148"/>
                    </a:cubicBezTo>
                    <a:cubicBezTo>
                      <a:pt x="118" y="148"/>
                      <a:pt x="148" y="118"/>
                      <a:pt x="148" y="81"/>
                    </a:cubicBezTo>
                    <a:cubicBezTo>
                      <a:pt x="148" y="45"/>
                      <a:pt x="118" y="15"/>
                      <a:pt x="8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4" name="Freeform 36@|5FFC:0|FBC:0|LFC:0|LBC:16777215"/>
              <p:cNvSpPr/>
              <p:nvPr/>
            </p:nvSpPr>
            <p:spPr bwMode="auto">
              <a:xfrm>
                <a:off x="4173782" y="2876550"/>
                <a:ext cx="703018" cy="280884"/>
              </a:xfrm>
              <a:custGeom>
                <a:avLst/>
                <a:gdLst>
                  <a:gd name="" fmla="*/ 66 w 298"/>
                  <a:gd name="" fmla="*/ 0 h 159"/>
                  <a:gd name="" fmla="*/ 232 w 298"/>
                  <a:gd name="" fmla="*/ 0 h 159"/>
                  <a:gd name="" fmla="*/ 298 w 298"/>
                  <a:gd name="" fmla="*/ 66 h 159"/>
                  <a:gd name="" fmla="*/ 298 w 298"/>
                  <a:gd name="" fmla="*/ 141 h 159"/>
                  <a:gd name="" fmla="*/ 280 w 298"/>
                  <a:gd name="" fmla="*/ 159 h 159"/>
                  <a:gd name="" fmla="*/ 18 w 298"/>
                  <a:gd name="" fmla="*/ 159 h 159"/>
                  <a:gd name="" fmla="*/ 0 w 298"/>
                  <a:gd name="" fmla="*/ 141 h 159"/>
                  <a:gd name="" fmla="*/ 0 w 298"/>
                  <a:gd name="" fmla="*/ 66 h 159"/>
                  <a:gd name="" fmla="*/ 66 w 298"/>
                  <a:gd name="" fmla="*/ 0 h 159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298" h="159">
                    <a:moveTo>
                      <a:pt x="66" y="0"/>
                    </a:moveTo>
                    <a:cubicBezTo>
                      <a:pt x="232" y="0"/>
                      <a:pt x="232" y="0"/>
                      <a:pt x="232" y="0"/>
                    </a:cubicBezTo>
                    <a:cubicBezTo>
                      <a:pt x="268" y="0"/>
                      <a:pt x="298" y="30"/>
                      <a:pt x="298" y="66"/>
                    </a:cubicBezTo>
                    <a:cubicBezTo>
                      <a:pt x="298" y="141"/>
                      <a:pt x="298" y="141"/>
                      <a:pt x="298" y="141"/>
                    </a:cubicBezTo>
                    <a:cubicBezTo>
                      <a:pt x="298" y="151"/>
                      <a:pt x="290" y="159"/>
                      <a:pt x="280" y="159"/>
                    </a:cubicBezTo>
                    <a:cubicBezTo>
                      <a:pt x="18" y="159"/>
                      <a:pt x="18" y="159"/>
                      <a:pt x="18" y="159"/>
                    </a:cubicBezTo>
                    <a:cubicBezTo>
                      <a:pt x="9" y="159"/>
                      <a:pt x="0" y="151"/>
                      <a:pt x="0" y="141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30"/>
                      <a:pt x="30" y="0"/>
                      <a:pt x="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38@|5FFC:0|FBC:0|LFC:0|LBC:16777215"/>
              <p:cNvSpPr>
                <a:spLocks noEditPoints="1"/>
              </p:cNvSpPr>
              <p:nvPr/>
            </p:nvSpPr>
            <p:spPr bwMode="auto">
              <a:xfrm>
                <a:off x="4356298" y="2990329"/>
                <a:ext cx="315010" cy="95815"/>
              </a:xfrm>
              <a:custGeom>
                <a:avLst/>
                <a:gdLst>
                  <a:gd name="" fmla="*/ 14 w 178"/>
                  <a:gd name="" fmla="*/ 1 h 54"/>
                  <a:gd name="" fmla="*/ 36 w 178"/>
                  <a:gd name="" fmla="*/ 3 h 54"/>
                  <a:gd name="" fmla="*/ 9 w 178"/>
                  <a:gd name="" fmla="*/ 5 h 54"/>
                  <a:gd name="" fmla="*/ 7 w 178"/>
                  <a:gd name="" fmla="*/ 25 h 54"/>
                  <a:gd name="" fmla="*/ 26 w 178"/>
                  <a:gd name="" fmla="*/ 23 h 54"/>
                  <a:gd name="" fmla="*/ 27 w 178"/>
                  <a:gd name="" fmla="*/ 30 h 54"/>
                  <a:gd name="" fmla="*/ 9 w 178"/>
                  <a:gd name="" fmla="*/ 30 h 54"/>
                  <a:gd name="" fmla="*/ 0 w 178"/>
                  <a:gd name="" fmla="*/ 46 h 54"/>
                  <a:gd name="" fmla="*/ 9 w 178"/>
                  <a:gd name="" fmla="*/ 30 h 54"/>
                  <a:gd name="" fmla="*/ 31 w 178"/>
                  <a:gd name="" fmla="*/ 46 h 54"/>
                  <a:gd name="" fmla="*/ 33 w 178"/>
                  <a:gd name="" fmla="*/ 29 h 54"/>
                  <a:gd name="" fmla="*/ 8 w 178"/>
                  <a:gd name="" fmla="*/ 47 h 54"/>
                  <a:gd name="" fmla="*/ 23 w 178"/>
                  <a:gd name="" fmla="*/ 53 h 54"/>
                  <a:gd name="" fmla="*/ 4 w 178"/>
                  <a:gd name="" fmla="*/ 52 h 54"/>
                  <a:gd name="" fmla="*/ 52 w 178"/>
                  <a:gd name="" fmla="*/ 6 h 54"/>
                  <a:gd name="" fmla="*/ 69 w 178"/>
                  <a:gd name="" fmla="*/ 6 h 54"/>
                  <a:gd name="" fmla="*/ 42 w 178"/>
                  <a:gd name="" fmla="*/ 21 h 54"/>
                  <a:gd name="" fmla="*/ 51 w 178"/>
                  <a:gd name="" fmla="*/ 7 h 54"/>
                  <a:gd name="" fmla="*/ 67 w 178"/>
                  <a:gd name="" fmla="*/ 25 h 54"/>
                  <a:gd name="" fmla="*/ 48 w 178"/>
                  <a:gd name="" fmla="*/ 29 h 54"/>
                  <a:gd name="" fmla="*/ 62 w 178"/>
                  <a:gd name="" fmla="*/ 46 h 54"/>
                  <a:gd name="" fmla="*/ 71 w 178"/>
                  <a:gd name="" fmla="*/ 33 h 54"/>
                  <a:gd name="" fmla="*/ 65 w 178"/>
                  <a:gd name="" fmla="*/ 30 h 54"/>
                  <a:gd name="" fmla="*/ 64 w 178"/>
                  <a:gd name="" fmla="*/ 50 h 54"/>
                  <a:gd name="" fmla="*/ 40 w 178"/>
                  <a:gd name="" fmla="*/ 50 h 54"/>
                  <a:gd name="" fmla="*/ 77 w 178"/>
                  <a:gd name="" fmla="*/ 3 h 54"/>
                  <a:gd name="" fmla="*/ 95 w 178"/>
                  <a:gd name="" fmla="*/ 23 h 54"/>
                  <a:gd name="" fmla="*/ 98 w 178"/>
                  <a:gd name="" fmla="*/ 7 h 54"/>
                  <a:gd name="" fmla="*/ 98 w 178"/>
                  <a:gd name="" fmla="*/ 27 h 54"/>
                  <a:gd name="" fmla="*/ 90 w 178"/>
                  <a:gd name="" fmla="*/ 50 h 54"/>
                  <a:gd name="" fmla="*/ 119 w 178"/>
                  <a:gd name="" fmla="*/ 1 h 54"/>
                  <a:gd name="" fmla="*/ 141 w 178"/>
                  <a:gd name="" fmla="*/ 3 h 54"/>
                  <a:gd name="" fmla="*/ 114 w 178"/>
                  <a:gd name="" fmla="*/ 6 h 54"/>
                  <a:gd name="" fmla="*/ 111 w 178"/>
                  <a:gd name="" fmla="*/ 24 h 54"/>
                  <a:gd name="" fmla="*/ 135 w 178"/>
                  <a:gd name="" fmla="*/ 23 h 54"/>
                  <a:gd name="" fmla="*/ 144 w 178"/>
                  <a:gd name="" fmla="*/ 8 h 54"/>
                  <a:gd name="" fmla="*/ 137 w 178"/>
                  <a:gd name="" fmla="*/ 7 h 54"/>
                  <a:gd name="" fmla="*/ 136 w 178"/>
                  <a:gd name="" fmla="*/ 26 h 54"/>
                  <a:gd name="" fmla="*/ 118 w 178"/>
                  <a:gd name="" fmla="*/ 23 h 54"/>
                  <a:gd name="" fmla="*/ 108 w 178"/>
                  <a:gd name="" fmla="*/ 33 h 54"/>
                  <a:gd name="" fmla="*/ 108 w 178"/>
                  <a:gd name="" fmla="*/ 50 h 54"/>
                  <a:gd name="" fmla="*/ 133 w 178"/>
                  <a:gd name="" fmla="*/ 50 h 54"/>
                  <a:gd name="" fmla="*/ 139 w 178"/>
                  <a:gd name="" fmla="*/ 33 h 54"/>
                  <a:gd name="" fmla="*/ 133 w 178"/>
                  <a:gd name="" fmla="*/ 31 h 54"/>
                  <a:gd name="" fmla="*/ 132 w 178"/>
                  <a:gd name="" fmla="*/ 51 h 54"/>
                  <a:gd name="" fmla="*/ 113 w 178"/>
                  <a:gd name="" fmla="*/ 53 h 54"/>
                  <a:gd name="" fmla="*/ 171 w 178"/>
                  <a:gd name="" fmla="*/ 6 h 54"/>
                  <a:gd name="" fmla="*/ 171 w 178"/>
                  <a:gd name="" fmla="*/ 0 h 54"/>
                  <a:gd name="" fmla="*/ 171 w 178"/>
                  <a:gd name="" fmla="*/ 6 h 54"/>
                  <a:gd name="" fmla="*/ 176 w 178"/>
                  <a:gd name="" fmla="*/ 20 h 54"/>
                  <a:gd name="" fmla="*/ 176 w 178"/>
                  <a:gd name="" fmla="*/ 3 h 54"/>
                  <a:gd name="" fmla="*/ 168 w 178"/>
                  <a:gd name="" fmla="*/ 23 h 54"/>
                  <a:gd name="" fmla="*/ 147 w 178"/>
                  <a:gd name="" fmla="*/ 26 h 54"/>
                  <a:gd name="" fmla="*/ 170 w 178"/>
                  <a:gd name="" fmla="*/ 48 h 54"/>
                  <a:gd name="" fmla="*/ 174 w 178"/>
                  <a:gd name="" fmla="*/ 31 h 54"/>
                  <a:gd name="" fmla="*/ 165 w 178"/>
                  <a:gd name="" fmla="*/ 46 h 54"/>
                  <a:gd name="" fmla="*/ 165 w 178"/>
                  <a:gd name="" fmla="*/ 52 h 54"/>
                  <a:gd name="" fmla="*/ 147 w 178"/>
                  <a:gd name="" fmla="*/ 47 h 54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78" h="54">
                    <a:moveTo>
                      <a:pt x="32" y="6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6" y="0"/>
                      <a:pt x="17" y="0"/>
                      <a:pt x="18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2" y="6"/>
                      <a:pt x="32" y="6"/>
                      <a:pt x="32" y="6"/>
                    </a:cubicBezTo>
                    <a:close/>
                    <a:moveTo>
                      <a:pt x="14" y="7"/>
                    </a:moveTo>
                    <a:cubicBezTo>
                      <a:pt x="11" y="3"/>
                      <a:pt x="11" y="3"/>
                      <a:pt x="11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6"/>
                      <a:pt x="8" y="6"/>
                      <a:pt x="7" y="7"/>
                    </a:cubicBezTo>
                    <a:cubicBezTo>
                      <a:pt x="7" y="7"/>
                      <a:pt x="7" y="8"/>
                      <a:pt x="7" y="8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2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8" y="23"/>
                      <a:pt x="28" y="23"/>
                    </a:cubicBezTo>
                    <a:cubicBezTo>
                      <a:pt x="28" y="24"/>
                      <a:pt x="29" y="24"/>
                      <a:pt x="29" y="25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12" y="23"/>
                      <a:pt x="12" y="23"/>
                      <a:pt x="12" y="23"/>
                    </a:cubicBezTo>
                    <a:close/>
                    <a:moveTo>
                      <a:pt x="9" y="30"/>
                    </a:moveTo>
                    <a:cubicBezTo>
                      <a:pt x="7" y="27"/>
                      <a:pt x="7" y="27"/>
                      <a:pt x="7" y="27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6"/>
                      <a:pt x="0" y="46"/>
                    </a:cubicBezTo>
                    <a:cubicBezTo>
                      <a:pt x="0" y="46"/>
                      <a:pt x="1" y="47"/>
                      <a:pt x="1" y="48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9" y="30"/>
                      <a:pt x="9" y="30"/>
                      <a:pt x="9" y="30"/>
                    </a:cubicBezTo>
                    <a:close/>
                    <a:moveTo>
                      <a:pt x="25" y="46"/>
                    </a:moveTo>
                    <a:cubicBezTo>
                      <a:pt x="28" y="50"/>
                      <a:pt x="28" y="50"/>
                      <a:pt x="28" y="50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47"/>
                      <a:pt x="31" y="47"/>
                      <a:pt x="31" y="46"/>
                    </a:cubicBezTo>
                    <a:cubicBezTo>
                      <a:pt x="31" y="46"/>
                      <a:pt x="31" y="45"/>
                      <a:pt x="32" y="4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4" y="32"/>
                      <a:pt x="34" y="32"/>
                      <a:pt x="34" y="31"/>
                    </a:cubicBezTo>
                    <a:cubicBezTo>
                      <a:pt x="34" y="31"/>
                      <a:pt x="33" y="30"/>
                      <a:pt x="33" y="29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  <a:moveTo>
                      <a:pt x="8" y="47"/>
                    </a:moveTo>
                    <a:cubicBezTo>
                      <a:pt x="24" y="47"/>
                      <a:pt x="24" y="47"/>
                      <a:pt x="24" y="47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2"/>
                      <a:pt x="24" y="53"/>
                      <a:pt x="23" y="53"/>
                    </a:cubicBezTo>
                    <a:cubicBezTo>
                      <a:pt x="23" y="53"/>
                      <a:pt x="22" y="53"/>
                      <a:pt x="21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7" y="53"/>
                      <a:pt x="6" y="53"/>
                      <a:pt x="6" y="53"/>
                    </a:cubicBezTo>
                    <a:cubicBezTo>
                      <a:pt x="5" y="53"/>
                      <a:pt x="5" y="52"/>
                      <a:pt x="4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8" y="47"/>
                      <a:pt x="8" y="47"/>
                      <a:pt x="8" y="47"/>
                    </a:cubicBezTo>
                    <a:close/>
                    <a:moveTo>
                      <a:pt x="69" y="6"/>
                    </a:moveTo>
                    <a:cubicBezTo>
                      <a:pt x="52" y="6"/>
                      <a:pt x="52" y="6"/>
                      <a:pt x="52" y="6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69" y="6"/>
                      <a:pt x="69" y="6"/>
                      <a:pt x="69" y="6"/>
                    </a:cubicBezTo>
                    <a:close/>
                    <a:moveTo>
                      <a:pt x="51" y="7"/>
                    </a:moveTo>
                    <a:cubicBezTo>
                      <a:pt x="46" y="1"/>
                      <a:pt x="46" y="1"/>
                      <a:pt x="46" y="1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2"/>
                      <a:pt x="42" y="23"/>
                      <a:pt x="43" y="24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51" y="7"/>
                      <a:pt x="51" y="7"/>
                      <a:pt x="51" y="7"/>
                    </a:cubicBezTo>
                    <a:close/>
                    <a:moveTo>
                      <a:pt x="49" y="23"/>
                    </a:move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5" y="23"/>
                      <a:pt x="65" y="23"/>
                    </a:cubicBezTo>
                    <a:cubicBezTo>
                      <a:pt x="66" y="24"/>
                      <a:pt x="66" y="24"/>
                      <a:pt x="67" y="25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0" y="30"/>
                      <a:pt x="49" y="30"/>
                      <a:pt x="48" y="29"/>
                    </a:cubicBezTo>
                    <a:cubicBezTo>
                      <a:pt x="48" y="29"/>
                      <a:pt x="47" y="29"/>
                      <a:pt x="47" y="28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9" y="23"/>
                      <a:pt x="49" y="23"/>
                      <a:pt x="49" y="23"/>
                    </a:cubicBezTo>
                    <a:close/>
                    <a:moveTo>
                      <a:pt x="62" y="46"/>
                    </a:moveTo>
                    <a:cubicBezTo>
                      <a:pt x="65" y="50"/>
                      <a:pt x="65" y="50"/>
                      <a:pt x="65" y="50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8" y="47"/>
                      <a:pt x="69" y="46"/>
                      <a:pt x="69" y="44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2"/>
                      <a:pt x="71" y="32"/>
                      <a:pt x="71" y="31"/>
                    </a:cubicBezTo>
                    <a:cubicBezTo>
                      <a:pt x="71" y="30"/>
                      <a:pt x="71" y="30"/>
                      <a:pt x="70" y="29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2" y="46"/>
                      <a:pt x="62" y="46"/>
                      <a:pt x="62" y="46"/>
                    </a:cubicBezTo>
                    <a:close/>
                    <a:moveTo>
                      <a:pt x="44" y="47"/>
                    </a:moveTo>
                    <a:cubicBezTo>
                      <a:pt x="61" y="47"/>
                      <a:pt x="61" y="47"/>
                      <a:pt x="61" y="47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53"/>
                      <a:pt x="60" y="53"/>
                      <a:pt x="58" y="53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44" y="47"/>
                      <a:pt x="44" y="47"/>
                      <a:pt x="44" y="47"/>
                    </a:cubicBezTo>
                    <a:close/>
                    <a:moveTo>
                      <a:pt x="97" y="6"/>
                    </a:moveTo>
                    <a:cubicBezTo>
                      <a:pt x="80" y="6"/>
                      <a:pt x="80" y="6"/>
                      <a:pt x="80" y="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97" y="6"/>
                      <a:pt x="97" y="6"/>
                      <a:pt x="97" y="6"/>
                    </a:cubicBezTo>
                    <a:close/>
                    <a:moveTo>
                      <a:pt x="95" y="23"/>
                    </a:moveTo>
                    <a:cubicBezTo>
                      <a:pt x="98" y="27"/>
                      <a:pt x="98" y="27"/>
                      <a:pt x="98" y="27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5" y="23"/>
                      <a:pt x="95" y="23"/>
                      <a:pt x="95" y="23"/>
                    </a:cubicBezTo>
                    <a:close/>
                    <a:moveTo>
                      <a:pt x="90" y="50"/>
                    </a:moveTo>
                    <a:cubicBezTo>
                      <a:pt x="94" y="30"/>
                      <a:pt x="94" y="30"/>
                      <a:pt x="94" y="30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97" y="50"/>
                      <a:pt x="97" y="50"/>
                      <a:pt x="97" y="50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0" y="50"/>
                      <a:pt x="90" y="50"/>
                      <a:pt x="90" y="50"/>
                    </a:cubicBezTo>
                    <a:close/>
                    <a:moveTo>
                      <a:pt x="137" y="6"/>
                    </a:moveTo>
                    <a:cubicBezTo>
                      <a:pt x="120" y="6"/>
                      <a:pt x="120" y="6"/>
                      <a:pt x="120" y="6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119" y="1"/>
                      <a:pt x="119" y="1"/>
                      <a:pt x="119" y="1"/>
                    </a:cubicBezTo>
                    <a:cubicBezTo>
                      <a:pt x="120" y="0"/>
                      <a:pt x="121" y="0"/>
                      <a:pt x="122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8" y="0"/>
                      <a:pt x="139" y="0"/>
                      <a:pt x="140" y="1"/>
                    </a:cubicBezTo>
                    <a:cubicBezTo>
                      <a:pt x="141" y="3"/>
                      <a:pt x="141" y="3"/>
                      <a:pt x="141" y="3"/>
                    </a:cubicBezTo>
                    <a:cubicBezTo>
                      <a:pt x="137" y="6"/>
                      <a:pt x="137" y="6"/>
                      <a:pt x="137" y="6"/>
                    </a:cubicBezTo>
                    <a:close/>
                    <a:moveTo>
                      <a:pt x="119" y="7"/>
                    </a:moveTo>
                    <a:cubicBezTo>
                      <a:pt x="116" y="4"/>
                      <a:pt x="116" y="4"/>
                      <a:pt x="116" y="4"/>
                    </a:cubicBezTo>
                    <a:cubicBezTo>
                      <a:pt x="114" y="6"/>
                      <a:pt x="114" y="6"/>
                      <a:pt x="114" y="6"/>
                    </a:cubicBezTo>
                    <a:cubicBezTo>
                      <a:pt x="113" y="7"/>
                      <a:pt x="113" y="8"/>
                      <a:pt x="112" y="9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1"/>
                      <a:pt x="110" y="21"/>
                      <a:pt x="110" y="21"/>
                    </a:cubicBezTo>
                    <a:cubicBezTo>
                      <a:pt x="110" y="22"/>
                      <a:pt x="111" y="23"/>
                      <a:pt x="111" y="24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9" y="7"/>
                      <a:pt x="119" y="7"/>
                      <a:pt x="119" y="7"/>
                    </a:cubicBezTo>
                    <a:close/>
                    <a:moveTo>
                      <a:pt x="135" y="23"/>
                    </a:moveTo>
                    <a:cubicBezTo>
                      <a:pt x="137" y="26"/>
                      <a:pt x="137" y="26"/>
                      <a:pt x="137" y="26"/>
                    </a:cubicBezTo>
                    <a:cubicBezTo>
                      <a:pt x="140" y="24"/>
                      <a:pt x="140" y="24"/>
                      <a:pt x="140" y="24"/>
                    </a:cubicBezTo>
                    <a:cubicBezTo>
                      <a:pt x="141" y="23"/>
                      <a:pt x="141" y="22"/>
                      <a:pt x="142" y="20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44" y="8"/>
                      <a:pt x="144" y="7"/>
                      <a:pt x="144" y="7"/>
                    </a:cubicBezTo>
                    <a:cubicBezTo>
                      <a:pt x="144" y="6"/>
                      <a:pt x="143" y="6"/>
                      <a:pt x="143" y="5"/>
                    </a:cubicBezTo>
                    <a:cubicBezTo>
                      <a:pt x="142" y="4"/>
                      <a:pt x="142" y="4"/>
                      <a:pt x="142" y="4"/>
                    </a:cubicBezTo>
                    <a:cubicBezTo>
                      <a:pt x="137" y="7"/>
                      <a:pt x="137" y="7"/>
                      <a:pt x="137" y="7"/>
                    </a:cubicBezTo>
                    <a:cubicBezTo>
                      <a:pt x="135" y="23"/>
                      <a:pt x="135" y="23"/>
                      <a:pt x="135" y="23"/>
                    </a:cubicBezTo>
                    <a:close/>
                    <a:moveTo>
                      <a:pt x="118" y="23"/>
                    </a:moveTo>
                    <a:cubicBezTo>
                      <a:pt x="134" y="23"/>
                      <a:pt x="134" y="23"/>
                      <a:pt x="134" y="23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2" y="30"/>
                      <a:pt x="132" y="30"/>
                      <a:pt x="132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4" y="26"/>
                      <a:pt x="114" y="26"/>
                      <a:pt x="114" y="26"/>
                    </a:cubicBezTo>
                    <a:cubicBezTo>
                      <a:pt x="118" y="23"/>
                      <a:pt x="118" y="23"/>
                      <a:pt x="118" y="23"/>
                    </a:cubicBezTo>
                    <a:close/>
                    <a:moveTo>
                      <a:pt x="115" y="30"/>
                    </a:moveTo>
                    <a:cubicBezTo>
                      <a:pt x="113" y="27"/>
                      <a:pt x="113" y="27"/>
                      <a:pt x="113" y="27"/>
                    </a:cubicBezTo>
                    <a:cubicBezTo>
                      <a:pt x="110" y="30"/>
                      <a:pt x="110" y="30"/>
                      <a:pt x="110" y="30"/>
                    </a:cubicBezTo>
                    <a:cubicBezTo>
                      <a:pt x="109" y="31"/>
                      <a:pt x="108" y="31"/>
                      <a:pt x="108" y="33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106" y="45"/>
                      <a:pt x="106" y="46"/>
                      <a:pt x="106" y="46"/>
                    </a:cubicBezTo>
                    <a:cubicBezTo>
                      <a:pt x="106" y="47"/>
                      <a:pt x="106" y="47"/>
                      <a:pt x="107" y="48"/>
                    </a:cubicBezTo>
                    <a:cubicBezTo>
                      <a:pt x="108" y="50"/>
                      <a:pt x="108" y="50"/>
                      <a:pt x="108" y="50"/>
                    </a:cubicBezTo>
                    <a:cubicBezTo>
                      <a:pt x="112" y="46"/>
                      <a:pt x="112" y="46"/>
                      <a:pt x="112" y="46"/>
                    </a:cubicBezTo>
                    <a:cubicBezTo>
                      <a:pt x="115" y="30"/>
                      <a:pt x="115" y="30"/>
                      <a:pt x="115" y="30"/>
                    </a:cubicBezTo>
                    <a:close/>
                    <a:moveTo>
                      <a:pt x="130" y="46"/>
                    </a:moveTo>
                    <a:cubicBezTo>
                      <a:pt x="133" y="50"/>
                      <a:pt x="133" y="50"/>
                      <a:pt x="133" y="50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6" y="47"/>
                      <a:pt x="137" y="47"/>
                      <a:pt x="137" y="47"/>
                    </a:cubicBezTo>
                    <a:cubicBezTo>
                      <a:pt x="137" y="46"/>
                      <a:pt x="137" y="46"/>
                      <a:pt x="137" y="45"/>
                    </a:cubicBezTo>
                    <a:cubicBezTo>
                      <a:pt x="139" y="33"/>
                      <a:pt x="139" y="33"/>
                      <a:pt x="139" y="33"/>
                    </a:cubicBezTo>
                    <a:cubicBezTo>
                      <a:pt x="139" y="32"/>
                      <a:pt x="139" y="32"/>
                      <a:pt x="139" y="31"/>
                    </a:cubicBezTo>
                    <a:cubicBezTo>
                      <a:pt x="139" y="31"/>
                      <a:pt x="139" y="30"/>
                      <a:pt x="139" y="29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33" y="31"/>
                      <a:pt x="133" y="31"/>
                      <a:pt x="133" y="31"/>
                    </a:cubicBezTo>
                    <a:cubicBezTo>
                      <a:pt x="130" y="46"/>
                      <a:pt x="130" y="46"/>
                      <a:pt x="130" y="46"/>
                    </a:cubicBezTo>
                    <a:close/>
                    <a:moveTo>
                      <a:pt x="113" y="47"/>
                    </a:moveTo>
                    <a:cubicBezTo>
                      <a:pt x="129" y="47"/>
                      <a:pt x="129" y="47"/>
                      <a:pt x="129" y="47"/>
                    </a:cubicBezTo>
                    <a:cubicBezTo>
                      <a:pt x="132" y="51"/>
                      <a:pt x="132" y="51"/>
                      <a:pt x="132" y="51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0" y="53"/>
                      <a:pt x="129" y="53"/>
                      <a:pt x="129" y="53"/>
                    </a:cubicBezTo>
                    <a:cubicBezTo>
                      <a:pt x="129" y="53"/>
                      <a:pt x="128" y="53"/>
                      <a:pt x="127" y="53"/>
                    </a:cubicBezTo>
                    <a:cubicBezTo>
                      <a:pt x="113" y="53"/>
                      <a:pt x="113" y="53"/>
                      <a:pt x="113" y="53"/>
                    </a:cubicBezTo>
                    <a:cubicBezTo>
                      <a:pt x="112" y="53"/>
                      <a:pt x="111" y="53"/>
                      <a:pt x="110" y="52"/>
                    </a:cubicBezTo>
                    <a:cubicBezTo>
                      <a:pt x="109" y="51"/>
                      <a:pt x="109" y="51"/>
                      <a:pt x="109" y="51"/>
                    </a:cubicBezTo>
                    <a:cubicBezTo>
                      <a:pt x="113" y="47"/>
                      <a:pt x="113" y="47"/>
                      <a:pt x="113" y="47"/>
                    </a:cubicBezTo>
                    <a:close/>
                    <a:moveTo>
                      <a:pt x="171" y="6"/>
                    </a:moveTo>
                    <a:cubicBezTo>
                      <a:pt x="154" y="6"/>
                      <a:pt x="154" y="6"/>
                      <a:pt x="154" y="6"/>
                    </a:cubicBezTo>
                    <a:cubicBezTo>
                      <a:pt x="151" y="3"/>
                      <a:pt x="151" y="3"/>
                      <a:pt x="151" y="3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2" y="0"/>
                      <a:pt x="173" y="0"/>
                      <a:pt x="173" y="0"/>
                    </a:cubicBezTo>
                    <a:cubicBezTo>
                      <a:pt x="173" y="0"/>
                      <a:pt x="174" y="0"/>
                      <a:pt x="174" y="1"/>
                    </a:cubicBezTo>
                    <a:cubicBezTo>
                      <a:pt x="175" y="2"/>
                      <a:pt x="175" y="2"/>
                      <a:pt x="175" y="2"/>
                    </a:cubicBezTo>
                    <a:cubicBezTo>
                      <a:pt x="171" y="6"/>
                      <a:pt x="171" y="6"/>
                      <a:pt x="171" y="6"/>
                    </a:cubicBezTo>
                    <a:close/>
                    <a:moveTo>
                      <a:pt x="169" y="22"/>
                    </a:moveTo>
                    <a:cubicBezTo>
                      <a:pt x="172" y="25"/>
                      <a:pt x="172" y="25"/>
                      <a:pt x="172" y="25"/>
                    </a:cubicBezTo>
                    <a:cubicBezTo>
                      <a:pt x="174" y="23"/>
                      <a:pt x="174" y="23"/>
                      <a:pt x="174" y="23"/>
                    </a:cubicBezTo>
                    <a:cubicBezTo>
                      <a:pt x="175" y="22"/>
                      <a:pt x="176" y="21"/>
                      <a:pt x="176" y="20"/>
                    </a:cubicBezTo>
                    <a:cubicBezTo>
                      <a:pt x="178" y="9"/>
                      <a:pt x="178" y="9"/>
                      <a:pt x="178" y="9"/>
                    </a:cubicBezTo>
                    <a:cubicBezTo>
                      <a:pt x="178" y="8"/>
                      <a:pt x="178" y="7"/>
                      <a:pt x="178" y="7"/>
                    </a:cubicBezTo>
                    <a:cubicBezTo>
                      <a:pt x="178" y="6"/>
                      <a:pt x="178" y="5"/>
                      <a:pt x="177" y="5"/>
                    </a:cubicBezTo>
                    <a:cubicBezTo>
                      <a:pt x="176" y="3"/>
                      <a:pt x="176" y="3"/>
                      <a:pt x="176" y="3"/>
                    </a:cubicBezTo>
                    <a:cubicBezTo>
                      <a:pt x="172" y="7"/>
                      <a:pt x="172" y="7"/>
                      <a:pt x="172" y="7"/>
                    </a:cubicBezTo>
                    <a:cubicBezTo>
                      <a:pt x="169" y="22"/>
                      <a:pt x="169" y="22"/>
                      <a:pt x="169" y="22"/>
                    </a:cubicBezTo>
                    <a:close/>
                    <a:moveTo>
                      <a:pt x="151" y="23"/>
                    </a:moveTo>
                    <a:cubicBezTo>
                      <a:pt x="168" y="23"/>
                      <a:pt x="168" y="23"/>
                      <a:pt x="168" y="23"/>
                    </a:cubicBezTo>
                    <a:cubicBezTo>
                      <a:pt x="171" y="26"/>
                      <a:pt x="171" y="26"/>
                      <a:pt x="171" y="26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50" y="30"/>
                      <a:pt x="150" y="30"/>
                      <a:pt x="150" y="30"/>
                    </a:cubicBezTo>
                    <a:cubicBezTo>
                      <a:pt x="147" y="26"/>
                      <a:pt x="147" y="26"/>
                      <a:pt x="147" y="26"/>
                    </a:cubicBezTo>
                    <a:cubicBezTo>
                      <a:pt x="151" y="23"/>
                      <a:pt x="151" y="23"/>
                      <a:pt x="151" y="23"/>
                    </a:cubicBezTo>
                    <a:close/>
                    <a:moveTo>
                      <a:pt x="165" y="46"/>
                    </a:moveTo>
                    <a:cubicBezTo>
                      <a:pt x="168" y="50"/>
                      <a:pt x="168" y="50"/>
                      <a:pt x="168" y="50"/>
                    </a:cubicBezTo>
                    <a:cubicBezTo>
                      <a:pt x="170" y="48"/>
                      <a:pt x="170" y="48"/>
                      <a:pt x="170" y="48"/>
                    </a:cubicBezTo>
                    <a:cubicBezTo>
                      <a:pt x="170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5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4" y="32"/>
                      <a:pt x="174" y="31"/>
                      <a:pt x="174" y="31"/>
                    </a:cubicBezTo>
                    <a:cubicBezTo>
                      <a:pt x="174" y="30"/>
                      <a:pt x="173" y="29"/>
                      <a:pt x="173" y="29"/>
                    </a:cubicBezTo>
                    <a:cubicBezTo>
                      <a:pt x="171" y="27"/>
                      <a:pt x="171" y="27"/>
                      <a:pt x="171" y="27"/>
                    </a:cubicBezTo>
                    <a:cubicBezTo>
                      <a:pt x="168" y="31"/>
                      <a:pt x="168" y="31"/>
                      <a:pt x="168" y="31"/>
                    </a:cubicBezTo>
                    <a:cubicBezTo>
                      <a:pt x="165" y="46"/>
                      <a:pt x="165" y="46"/>
                      <a:pt x="165" y="46"/>
                    </a:cubicBezTo>
                    <a:close/>
                    <a:moveTo>
                      <a:pt x="147" y="47"/>
                    </a:moveTo>
                    <a:cubicBezTo>
                      <a:pt x="164" y="47"/>
                      <a:pt x="164" y="47"/>
                      <a:pt x="164" y="47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5" y="52"/>
                      <a:pt x="165" y="52"/>
                      <a:pt x="165" y="52"/>
                    </a:cubicBezTo>
                    <a:cubicBezTo>
                      <a:pt x="164" y="53"/>
                      <a:pt x="163" y="53"/>
                      <a:pt x="161" y="53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43" y="50"/>
                      <a:pt x="143" y="50"/>
                      <a:pt x="143" y="50"/>
                    </a:cubicBezTo>
                    <a:lnTo>
                      <a:pt x="147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6" name="Freeform 41@|5FFC:0|FBC:0|LFC:0|LBC:16777215"/>
              <p:cNvSpPr/>
              <p:nvPr/>
            </p:nvSpPr>
            <p:spPr bwMode="auto">
              <a:xfrm>
                <a:off x="3991892" y="1793288"/>
                <a:ext cx="486954" cy="699586"/>
              </a:xfrm>
              <a:custGeom>
                <a:avLst/>
                <a:gdLst>
                  <a:gd name="" fmla="*/ 0 w 275"/>
                  <a:gd name="" fmla="*/ 8 h 395"/>
                  <a:gd name="" fmla="*/ 10 w 275"/>
                  <a:gd name="" fmla="*/ 0 h 395"/>
                  <a:gd name="" fmla="*/ 275 w 275"/>
                  <a:gd name="" fmla="*/ 378 h 395"/>
                  <a:gd name="" fmla="*/ 249 w 275"/>
                  <a:gd name="" fmla="*/ 395 h 395"/>
                  <a:gd name="" fmla="*/ 0 w 275"/>
                  <a:gd name="" fmla="*/ 8 h 395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275" h="395">
                    <a:moveTo>
                      <a:pt x="0" y="8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275" y="378"/>
                      <a:pt x="275" y="378"/>
                      <a:pt x="275" y="378"/>
                    </a:cubicBezTo>
                    <a:cubicBezTo>
                      <a:pt x="265" y="382"/>
                      <a:pt x="257" y="387"/>
                      <a:pt x="249" y="395"/>
                    </a:cubicBez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1223894" y="2467108"/>
            <a:ext cx="9786583" cy="1083967"/>
            <a:chOff x="1223900" y="2467109"/>
            <a:chExt cx="9786579" cy="1083967"/>
          </a:xfrm>
          <a:solidFill>
            <a:srgbClr val="FFC000"/>
          </a:solidFill>
        </p:grpSpPr>
        <p:grpSp>
          <p:nvGrpSpPr>
            <p:cNvPr id="25" name="Group 66"/>
            <p:cNvGrpSpPr/>
            <p:nvPr/>
          </p:nvGrpSpPr>
          <p:grpSpPr>
            <a:xfrm>
              <a:off x="1223900" y="2467109"/>
              <a:ext cx="1336115" cy="1083967"/>
              <a:chOff x="3532020" y="1606907"/>
              <a:chExt cx="1954379" cy="1585554"/>
            </a:xfrm>
            <a:grpFill/>
          </p:grpSpPr>
          <p:sp>
            <p:nvSpPr>
              <p:cNvPr id="34" name="Freeform 6@|5FFC:0|FBC:0|LFC:0|LBC:16777215"/>
              <p:cNvSpPr>
                <a:spLocks noEditPoints="1"/>
              </p:cNvSpPr>
              <p:nvPr/>
            </p:nvSpPr>
            <p:spPr bwMode="auto">
              <a:xfrm>
                <a:off x="3532020" y="1606907"/>
                <a:ext cx="1954379" cy="1585554"/>
              </a:xfrm>
              <a:custGeom>
                <a:avLst/>
                <a:gdLst>
                  <a:gd name="" fmla="*/ 95 w 1489"/>
                  <a:gd name="" fmla="*/ 752 h 1208"/>
                  <a:gd name="" fmla="*/ 0 w 1489"/>
                  <a:gd name="" fmla="*/ 733 h 1208"/>
                  <a:gd name="" fmla="*/ 102 w 1489"/>
                  <a:gd name="" fmla="*/ 645 h 1208"/>
                  <a:gd name="" fmla="*/ 12 w 1489"/>
                  <a:gd name="" fmla="*/ 611 h 1208"/>
                  <a:gd name="" fmla="*/ 126 w 1489"/>
                  <a:gd name="" fmla="*/ 540 h 1208"/>
                  <a:gd name="" fmla="*/ 44 w 1489"/>
                  <a:gd name="" fmla="*/ 493 h 1208"/>
                  <a:gd name="" fmla="*/ 168 w 1489"/>
                  <a:gd name="" fmla="*/ 441 h 1208"/>
                  <a:gd name="" fmla="*/ 95 w 1489"/>
                  <a:gd name="" fmla="*/ 381 h 1208"/>
                  <a:gd name="" fmla="*/ 226 w 1489"/>
                  <a:gd name="" fmla="*/ 351 h 1208"/>
                  <a:gd name="" fmla="*/ 164 w 1489"/>
                  <a:gd name="" fmla="*/ 278 h 1208"/>
                  <a:gd name="" fmla="*/ 297 w 1489"/>
                  <a:gd name="" fmla="*/ 270 h 1208"/>
                  <a:gd name="" fmla="*/ 247 w 1489"/>
                  <a:gd name="" fmla="*/ 189 h 1208"/>
                  <a:gd name="" fmla="*/ 381 w 1489"/>
                  <a:gd name="" fmla="*/ 204 h 1208"/>
                  <a:gd name="" fmla="*/ 346 w 1489"/>
                  <a:gd name="" fmla="*/ 115 h 1208"/>
                  <a:gd name="" fmla="*/ 475 w 1489"/>
                  <a:gd name="" fmla="*/ 151 h 1208"/>
                  <a:gd name="" fmla="*/ 455 w 1489"/>
                  <a:gd name="" fmla="*/ 57 h 1208"/>
                  <a:gd name="" fmla="*/ 577 w 1489"/>
                  <a:gd name="" fmla="*/ 115 h 1208"/>
                  <a:gd name="" fmla="*/ 571 w 1489"/>
                  <a:gd name="" fmla="*/ 19 h 1208"/>
                  <a:gd name="" fmla="*/ 682 w 1489"/>
                  <a:gd name="" fmla="*/ 96 h 1208"/>
                  <a:gd name="" fmla="*/ 693 w 1489"/>
                  <a:gd name="" fmla="*/ 0 h 1208"/>
                  <a:gd name="" fmla="*/ 790 w 1489"/>
                  <a:gd name="" fmla="*/ 94 h 1208"/>
                  <a:gd name="" fmla="*/ 815 w 1489"/>
                  <a:gd name="" fmla="*/ 1 h 1208"/>
                  <a:gd name="" fmla="*/ 895 w 1489"/>
                  <a:gd name="" fmla="*/ 111 h 1208"/>
                  <a:gd name="" fmla="*/ 937 w 1489"/>
                  <a:gd name="" fmla="*/ 24 h 1208"/>
                  <a:gd name="" fmla="*/ 998 w 1489"/>
                  <a:gd name="" fmla="*/ 144 h 1208"/>
                  <a:gd name="" fmla="*/ 1053 w 1489"/>
                  <a:gd name="" fmla="*/ 66 h 1208"/>
                  <a:gd name="" fmla="*/ 1093 w 1489"/>
                  <a:gd name="" fmla="*/ 194 h 1208"/>
                  <a:gd name="" fmla="*/ 1160 w 1489"/>
                  <a:gd name="" fmla="*/ 125 h 1208"/>
                  <a:gd name="" fmla="*/ 1179 w 1489"/>
                  <a:gd name="" fmla="*/ 259 h 1208"/>
                  <a:gd name="" fmla="*/ 1257 w 1489"/>
                  <a:gd name="" fmla="*/ 202 h 1208"/>
                  <a:gd name="" fmla="*/ 1312 w 1489"/>
                  <a:gd name="" fmla="*/ 426 h 1208"/>
                  <a:gd name="" fmla="*/ 1404 w 1489"/>
                  <a:gd name="" fmla="*/ 398 h 1208"/>
                  <a:gd name="" fmla="*/ 1253 w 1489"/>
                  <a:gd name="" fmla="*/ 337 h 1208"/>
                  <a:gd name="" fmla="*/ 1338 w 1489"/>
                  <a:gd name="" fmla="*/ 294 h 1208"/>
                  <a:gd name="" fmla="*/ 150 w 1489"/>
                  <a:gd name="" fmla="*/ 1192 h 1208"/>
                  <a:gd name="" fmla="*/ 237 w 1489"/>
                  <a:gd name="" fmla="*/ 1149 h 1208"/>
                  <a:gd name="" fmla="*/ 1357 w 1489"/>
                  <a:gd name="" fmla="*/ 524 h 1208"/>
                  <a:gd name="" fmla="*/ 1451 w 1489"/>
                  <a:gd name="" fmla="*/ 512 h 1208"/>
                  <a:gd name="" fmla="*/ 1384 w 1489"/>
                  <a:gd name="" fmla="*/ 628 h 1208"/>
                  <a:gd name="" fmla="*/ 1479 w 1489"/>
                  <a:gd name="" fmla="*/ 632 h 1208"/>
                  <a:gd name="" fmla="*/ 8 w 1489"/>
                  <a:gd name="" fmla="*/ 854 h 1208"/>
                  <a:gd name="" fmla="*/ 104 w 1489"/>
                  <a:gd name="" fmla="*/ 857 h 1208"/>
                  <a:gd name="" fmla="*/ 37 w 1489"/>
                  <a:gd name="" fmla="*/ 973 h 1208"/>
                  <a:gd name="" fmla="*/ 131 w 1489"/>
                  <a:gd name="" fmla="*/ 961 h 1208"/>
                  <a:gd name="" fmla="*/ 84 w 1489"/>
                  <a:gd name="" fmla="*/ 1087 h 1208"/>
                  <a:gd name="" fmla="*/ 176 w 1489"/>
                  <a:gd name="" fmla="*/ 1060 h 1208"/>
                  <a:gd name="" fmla="*/ 1326 w 1489"/>
                  <a:gd name="" fmla="*/ 1208 h 1208"/>
                  <a:gd name="" fmla="*/ 1262 w 1489"/>
                  <a:gd name="" fmla="*/ 1135 h 1208"/>
                  <a:gd name="" fmla="*/ 1394 w 1489"/>
                  <a:gd name="" fmla="*/ 1106 h 1208"/>
                  <a:gd name="" fmla="*/ 1320 w 1489"/>
                  <a:gd name="" fmla="*/ 1045 h 1208"/>
                  <a:gd name="" fmla="*/ 1444 w 1489"/>
                  <a:gd name="" fmla="*/ 993 h 1208"/>
                  <a:gd name="" fmla="*/ 1362 w 1489"/>
                  <a:gd name="" fmla="*/ 945 h 1208"/>
                  <a:gd name="" fmla="*/ 1477 w 1489"/>
                  <a:gd name="" fmla="*/ 875 h 1208"/>
                  <a:gd name="" fmla="*/ 1386 w 1489"/>
                  <a:gd name="" fmla="*/ 841 h 1208"/>
                  <a:gd name="" fmla="*/ 1489 w 1489"/>
                  <a:gd name="" fmla="*/ 752 h 1208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489" h="1208">
                    <a:moveTo>
                      <a:pt x="0" y="733"/>
                    </a:moveTo>
                    <a:lnTo>
                      <a:pt x="95" y="733"/>
                    </a:lnTo>
                    <a:lnTo>
                      <a:pt x="95" y="752"/>
                    </a:lnTo>
                    <a:lnTo>
                      <a:pt x="0" y="752"/>
                    </a:lnTo>
                    <a:lnTo>
                      <a:pt x="0" y="733"/>
                    </a:lnTo>
                    <a:lnTo>
                      <a:pt x="0" y="733"/>
                    </a:lnTo>
                    <a:close/>
                    <a:moveTo>
                      <a:pt x="12" y="611"/>
                    </a:moveTo>
                    <a:lnTo>
                      <a:pt x="104" y="626"/>
                    </a:lnTo>
                    <a:lnTo>
                      <a:pt x="102" y="645"/>
                    </a:lnTo>
                    <a:lnTo>
                      <a:pt x="8" y="629"/>
                    </a:lnTo>
                    <a:lnTo>
                      <a:pt x="12" y="611"/>
                    </a:lnTo>
                    <a:lnTo>
                      <a:pt x="12" y="611"/>
                    </a:lnTo>
                    <a:close/>
                    <a:moveTo>
                      <a:pt x="44" y="493"/>
                    </a:moveTo>
                    <a:lnTo>
                      <a:pt x="133" y="522"/>
                    </a:lnTo>
                    <a:lnTo>
                      <a:pt x="126" y="540"/>
                    </a:lnTo>
                    <a:lnTo>
                      <a:pt x="38" y="510"/>
                    </a:lnTo>
                    <a:lnTo>
                      <a:pt x="44" y="493"/>
                    </a:lnTo>
                    <a:lnTo>
                      <a:pt x="44" y="493"/>
                    </a:lnTo>
                    <a:close/>
                    <a:moveTo>
                      <a:pt x="95" y="381"/>
                    </a:moveTo>
                    <a:lnTo>
                      <a:pt x="177" y="425"/>
                    </a:lnTo>
                    <a:lnTo>
                      <a:pt x="168" y="441"/>
                    </a:lnTo>
                    <a:lnTo>
                      <a:pt x="85" y="397"/>
                    </a:lnTo>
                    <a:lnTo>
                      <a:pt x="95" y="381"/>
                    </a:lnTo>
                    <a:lnTo>
                      <a:pt x="95" y="381"/>
                    </a:lnTo>
                    <a:close/>
                    <a:moveTo>
                      <a:pt x="164" y="278"/>
                    </a:moveTo>
                    <a:lnTo>
                      <a:pt x="238" y="336"/>
                    </a:lnTo>
                    <a:lnTo>
                      <a:pt x="226" y="351"/>
                    </a:lnTo>
                    <a:lnTo>
                      <a:pt x="151" y="293"/>
                    </a:lnTo>
                    <a:lnTo>
                      <a:pt x="164" y="278"/>
                    </a:lnTo>
                    <a:lnTo>
                      <a:pt x="164" y="278"/>
                    </a:lnTo>
                    <a:close/>
                    <a:moveTo>
                      <a:pt x="247" y="189"/>
                    </a:moveTo>
                    <a:lnTo>
                      <a:pt x="311" y="258"/>
                    </a:lnTo>
                    <a:lnTo>
                      <a:pt x="297" y="270"/>
                    </a:lnTo>
                    <a:lnTo>
                      <a:pt x="234" y="201"/>
                    </a:lnTo>
                    <a:lnTo>
                      <a:pt x="247" y="189"/>
                    </a:lnTo>
                    <a:lnTo>
                      <a:pt x="247" y="189"/>
                    </a:lnTo>
                    <a:close/>
                    <a:moveTo>
                      <a:pt x="346" y="115"/>
                    </a:moveTo>
                    <a:lnTo>
                      <a:pt x="397" y="193"/>
                    </a:lnTo>
                    <a:lnTo>
                      <a:pt x="381" y="204"/>
                    </a:lnTo>
                    <a:lnTo>
                      <a:pt x="330" y="124"/>
                    </a:lnTo>
                    <a:lnTo>
                      <a:pt x="346" y="115"/>
                    </a:lnTo>
                    <a:lnTo>
                      <a:pt x="346" y="115"/>
                    </a:lnTo>
                    <a:close/>
                    <a:moveTo>
                      <a:pt x="455" y="57"/>
                    </a:moveTo>
                    <a:lnTo>
                      <a:pt x="493" y="143"/>
                    </a:lnTo>
                    <a:lnTo>
                      <a:pt x="475" y="151"/>
                    </a:lnTo>
                    <a:lnTo>
                      <a:pt x="438" y="65"/>
                    </a:lnTo>
                    <a:lnTo>
                      <a:pt x="455" y="57"/>
                    </a:lnTo>
                    <a:lnTo>
                      <a:pt x="455" y="57"/>
                    </a:lnTo>
                    <a:close/>
                    <a:moveTo>
                      <a:pt x="571" y="19"/>
                    </a:moveTo>
                    <a:lnTo>
                      <a:pt x="594" y="111"/>
                    </a:lnTo>
                    <a:lnTo>
                      <a:pt x="577" y="115"/>
                    </a:lnTo>
                    <a:lnTo>
                      <a:pt x="554" y="23"/>
                    </a:lnTo>
                    <a:lnTo>
                      <a:pt x="571" y="19"/>
                    </a:lnTo>
                    <a:lnTo>
                      <a:pt x="571" y="19"/>
                    </a:lnTo>
                    <a:close/>
                    <a:moveTo>
                      <a:pt x="693" y="0"/>
                    </a:moveTo>
                    <a:lnTo>
                      <a:pt x="701" y="94"/>
                    </a:lnTo>
                    <a:lnTo>
                      <a:pt x="682" y="96"/>
                    </a:lnTo>
                    <a:lnTo>
                      <a:pt x="674" y="1"/>
                    </a:lnTo>
                    <a:lnTo>
                      <a:pt x="693" y="0"/>
                    </a:lnTo>
                    <a:lnTo>
                      <a:pt x="693" y="0"/>
                    </a:lnTo>
                    <a:close/>
                    <a:moveTo>
                      <a:pt x="815" y="1"/>
                    </a:moveTo>
                    <a:lnTo>
                      <a:pt x="809" y="96"/>
                    </a:lnTo>
                    <a:lnTo>
                      <a:pt x="790" y="94"/>
                    </a:lnTo>
                    <a:lnTo>
                      <a:pt x="798" y="0"/>
                    </a:lnTo>
                    <a:lnTo>
                      <a:pt x="815" y="1"/>
                    </a:lnTo>
                    <a:lnTo>
                      <a:pt x="815" y="1"/>
                    </a:lnTo>
                    <a:close/>
                    <a:moveTo>
                      <a:pt x="937" y="24"/>
                    </a:moveTo>
                    <a:lnTo>
                      <a:pt x="914" y="115"/>
                    </a:lnTo>
                    <a:lnTo>
                      <a:pt x="895" y="111"/>
                    </a:lnTo>
                    <a:lnTo>
                      <a:pt x="919" y="19"/>
                    </a:lnTo>
                    <a:lnTo>
                      <a:pt x="937" y="24"/>
                    </a:lnTo>
                    <a:lnTo>
                      <a:pt x="937" y="24"/>
                    </a:lnTo>
                    <a:close/>
                    <a:moveTo>
                      <a:pt x="1053" y="66"/>
                    </a:moveTo>
                    <a:lnTo>
                      <a:pt x="1015" y="151"/>
                    </a:lnTo>
                    <a:lnTo>
                      <a:pt x="998" y="144"/>
                    </a:lnTo>
                    <a:lnTo>
                      <a:pt x="1035" y="58"/>
                    </a:lnTo>
                    <a:lnTo>
                      <a:pt x="1053" y="66"/>
                    </a:lnTo>
                    <a:lnTo>
                      <a:pt x="1053" y="66"/>
                    </a:lnTo>
                    <a:close/>
                    <a:moveTo>
                      <a:pt x="1160" y="125"/>
                    </a:moveTo>
                    <a:lnTo>
                      <a:pt x="1108" y="204"/>
                    </a:lnTo>
                    <a:lnTo>
                      <a:pt x="1093" y="194"/>
                    </a:lnTo>
                    <a:lnTo>
                      <a:pt x="1145" y="115"/>
                    </a:lnTo>
                    <a:lnTo>
                      <a:pt x="1160" y="125"/>
                    </a:lnTo>
                    <a:lnTo>
                      <a:pt x="1160" y="125"/>
                    </a:lnTo>
                    <a:close/>
                    <a:moveTo>
                      <a:pt x="1257" y="202"/>
                    </a:moveTo>
                    <a:lnTo>
                      <a:pt x="1192" y="271"/>
                    </a:lnTo>
                    <a:lnTo>
                      <a:pt x="1179" y="259"/>
                    </a:lnTo>
                    <a:lnTo>
                      <a:pt x="1242" y="190"/>
                    </a:lnTo>
                    <a:lnTo>
                      <a:pt x="1257" y="202"/>
                    </a:lnTo>
                    <a:lnTo>
                      <a:pt x="1257" y="202"/>
                    </a:lnTo>
                    <a:close/>
                    <a:moveTo>
                      <a:pt x="1404" y="398"/>
                    </a:moveTo>
                    <a:lnTo>
                      <a:pt x="1322" y="443"/>
                    </a:lnTo>
                    <a:lnTo>
                      <a:pt x="1312" y="426"/>
                    </a:lnTo>
                    <a:lnTo>
                      <a:pt x="1394" y="382"/>
                    </a:lnTo>
                    <a:lnTo>
                      <a:pt x="1404" y="398"/>
                    </a:lnTo>
                    <a:lnTo>
                      <a:pt x="1404" y="398"/>
                    </a:lnTo>
                    <a:close/>
                    <a:moveTo>
                      <a:pt x="1338" y="294"/>
                    </a:moveTo>
                    <a:lnTo>
                      <a:pt x="1264" y="352"/>
                    </a:lnTo>
                    <a:lnTo>
                      <a:pt x="1253" y="337"/>
                    </a:lnTo>
                    <a:lnTo>
                      <a:pt x="1327" y="279"/>
                    </a:lnTo>
                    <a:lnTo>
                      <a:pt x="1338" y="294"/>
                    </a:lnTo>
                    <a:lnTo>
                      <a:pt x="1338" y="294"/>
                    </a:lnTo>
                    <a:close/>
                    <a:moveTo>
                      <a:pt x="237" y="1149"/>
                    </a:moveTo>
                    <a:lnTo>
                      <a:pt x="162" y="1207"/>
                    </a:lnTo>
                    <a:lnTo>
                      <a:pt x="150" y="1192"/>
                    </a:lnTo>
                    <a:lnTo>
                      <a:pt x="224" y="1134"/>
                    </a:lnTo>
                    <a:lnTo>
                      <a:pt x="237" y="1149"/>
                    </a:lnTo>
                    <a:lnTo>
                      <a:pt x="237" y="1149"/>
                    </a:lnTo>
                    <a:close/>
                    <a:moveTo>
                      <a:pt x="1451" y="512"/>
                    </a:moveTo>
                    <a:lnTo>
                      <a:pt x="1362" y="543"/>
                    </a:lnTo>
                    <a:lnTo>
                      <a:pt x="1357" y="524"/>
                    </a:lnTo>
                    <a:lnTo>
                      <a:pt x="1446" y="494"/>
                    </a:lnTo>
                    <a:lnTo>
                      <a:pt x="1451" y="512"/>
                    </a:lnTo>
                    <a:lnTo>
                      <a:pt x="1451" y="512"/>
                    </a:lnTo>
                    <a:close/>
                    <a:moveTo>
                      <a:pt x="1479" y="632"/>
                    </a:moveTo>
                    <a:lnTo>
                      <a:pt x="1388" y="647"/>
                    </a:lnTo>
                    <a:lnTo>
                      <a:pt x="1384" y="628"/>
                    </a:lnTo>
                    <a:lnTo>
                      <a:pt x="1477" y="613"/>
                    </a:lnTo>
                    <a:lnTo>
                      <a:pt x="1479" y="632"/>
                    </a:lnTo>
                    <a:lnTo>
                      <a:pt x="1479" y="632"/>
                    </a:lnTo>
                    <a:close/>
                    <a:moveTo>
                      <a:pt x="104" y="857"/>
                    </a:moveTo>
                    <a:lnTo>
                      <a:pt x="11" y="873"/>
                    </a:lnTo>
                    <a:lnTo>
                      <a:pt x="8" y="854"/>
                    </a:lnTo>
                    <a:lnTo>
                      <a:pt x="102" y="840"/>
                    </a:lnTo>
                    <a:lnTo>
                      <a:pt x="104" y="857"/>
                    </a:lnTo>
                    <a:lnTo>
                      <a:pt x="104" y="857"/>
                    </a:lnTo>
                    <a:close/>
                    <a:moveTo>
                      <a:pt x="131" y="961"/>
                    </a:moveTo>
                    <a:lnTo>
                      <a:pt x="44" y="992"/>
                    </a:lnTo>
                    <a:lnTo>
                      <a:pt x="37" y="973"/>
                    </a:lnTo>
                    <a:lnTo>
                      <a:pt x="126" y="944"/>
                    </a:lnTo>
                    <a:lnTo>
                      <a:pt x="131" y="961"/>
                    </a:lnTo>
                    <a:lnTo>
                      <a:pt x="131" y="961"/>
                    </a:lnTo>
                    <a:close/>
                    <a:moveTo>
                      <a:pt x="176" y="1060"/>
                    </a:moveTo>
                    <a:lnTo>
                      <a:pt x="93" y="1104"/>
                    </a:lnTo>
                    <a:lnTo>
                      <a:pt x="84" y="1087"/>
                    </a:lnTo>
                    <a:lnTo>
                      <a:pt x="168" y="1042"/>
                    </a:lnTo>
                    <a:lnTo>
                      <a:pt x="176" y="1060"/>
                    </a:lnTo>
                    <a:lnTo>
                      <a:pt x="176" y="1060"/>
                    </a:lnTo>
                    <a:close/>
                    <a:moveTo>
                      <a:pt x="1262" y="1135"/>
                    </a:moveTo>
                    <a:lnTo>
                      <a:pt x="1336" y="1193"/>
                    </a:lnTo>
                    <a:lnTo>
                      <a:pt x="1326" y="1208"/>
                    </a:lnTo>
                    <a:lnTo>
                      <a:pt x="1251" y="1150"/>
                    </a:lnTo>
                    <a:lnTo>
                      <a:pt x="1262" y="1135"/>
                    </a:lnTo>
                    <a:lnTo>
                      <a:pt x="1262" y="1135"/>
                    </a:lnTo>
                    <a:close/>
                    <a:moveTo>
                      <a:pt x="1320" y="1045"/>
                    </a:moveTo>
                    <a:lnTo>
                      <a:pt x="1403" y="1089"/>
                    </a:lnTo>
                    <a:lnTo>
                      <a:pt x="1394" y="1106"/>
                    </a:lnTo>
                    <a:lnTo>
                      <a:pt x="1311" y="1061"/>
                    </a:lnTo>
                    <a:lnTo>
                      <a:pt x="1320" y="1045"/>
                    </a:lnTo>
                    <a:lnTo>
                      <a:pt x="1320" y="1045"/>
                    </a:lnTo>
                    <a:close/>
                    <a:moveTo>
                      <a:pt x="1362" y="945"/>
                    </a:moveTo>
                    <a:lnTo>
                      <a:pt x="1451" y="976"/>
                    </a:lnTo>
                    <a:lnTo>
                      <a:pt x="1444" y="993"/>
                    </a:lnTo>
                    <a:lnTo>
                      <a:pt x="1357" y="962"/>
                    </a:lnTo>
                    <a:lnTo>
                      <a:pt x="1362" y="945"/>
                    </a:lnTo>
                    <a:lnTo>
                      <a:pt x="1362" y="945"/>
                    </a:lnTo>
                    <a:close/>
                    <a:moveTo>
                      <a:pt x="1386" y="841"/>
                    </a:moveTo>
                    <a:lnTo>
                      <a:pt x="1479" y="856"/>
                    </a:lnTo>
                    <a:lnTo>
                      <a:pt x="1477" y="875"/>
                    </a:lnTo>
                    <a:lnTo>
                      <a:pt x="1384" y="860"/>
                    </a:lnTo>
                    <a:lnTo>
                      <a:pt x="1386" y="841"/>
                    </a:lnTo>
                    <a:lnTo>
                      <a:pt x="1386" y="841"/>
                    </a:lnTo>
                    <a:close/>
                    <a:moveTo>
                      <a:pt x="1394" y="733"/>
                    </a:moveTo>
                    <a:lnTo>
                      <a:pt x="1489" y="733"/>
                    </a:lnTo>
                    <a:lnTo>
                      <a:pt x="1489" y="752"/>
                    </a:lnTo>
                    <a:lnTo>
                      <a:pt x="1394" y="752"/>
                    </a:lnTo>
                    <a:lnTo>
                      <a:pt x="1394" y="7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7@|5FFC:0|FBC:0|LFC:0|LBC:16777215"/>
              <p:cNvSpPr>
                <a:spLocks noEditPoints="1"/>
              </p:cNvSpPr>
              <p:nvPr/>
            </p:nvSpPr>
            <p:spPr bwMode="auto">
              <a:xfrm>
                <a:off x="3537271" y="1608219"/>
                <a:ext cx="1943879" cy="1534365"/>
              </a:xfrm>
              <a:custGeom>
                <a:avLst/>
                <a:gdLst>
                  <a:gd name="" fmla="*/ 33 w 1097"/>
                  <a:gd name="" fmla="*/ 574 h 866"/>
                  <a:gd name="" fmla="*/ 36 w 1097"/>
                  <a:gd name="" fmla="*/ 602 h 866"/>
                  <a:gd name="" fmla="*/ 34 w 1097"/>
                  <a:gd name="" fmla="*/ 517 h 866"/>
                  <a:gd name="" fmla="*/ 46 w 1097"/>
                  <a:gd name="" fmla="*/ 433 h 866"/>
                  <a:gd name="" fmla="*/ 72 w 1097"/>
                  <a:gd name="" fmla="*/ 352 h 866"/>
                  <a:gd name="" fmla="*/ 111 w 1097"/>
                  <a:gd name="" fmla="*/ 276 h 866"/>
                  <a:gd name="" fmla="*/ 162 w 1097"/>
                  <a:gd name="" fmla="*/ 208 h 866"/>
                  <a:gd name="" fmla="*/ 224 w 1097"/>
                  <a:gd name="" fmla="*/ 149 h 866"/>
                  <a:gd name="" fmla="*/ 294 w 1097"/>
                  <a:gd name="" fmla="*/ 101 h 866"/>
                  <a:gd name="" fmla="*/ 372 w 1097"/>
                  <a:gd name="" fmla="*/ 65 h 866"/>
                  <a:gd name="" fmla="*/ 454 w 1097"/>
                  <a:gd name="" fmla="*/ 43 h 866"/>
                  <a:gd name="" fmla="*/ 539 w 1097"/>
                  <a:gd name="" fmla="*/ 34 h 866"/>
                  <a:gd name="" fmla="*/ 624 w 1097"/>
                  <a:gd name="" fmla="*/ 39 h 866"/>
                  <a:gd name="" fmla="*/ 707 w 1097"/>
                  <a:gd name="" fmla="*/ 59 h 866"/>
                  <a:gd name="" fmla="*/ 785 w 1097"/>
                  <a:gd name="" fmla="*/ 92 h 866"/>
                  <a:gd name="" fmla="*/ 857 w 1097"/>
                  <a:gd name="" fmla="*/ 137 h 866"/>
                  <a:gd name="" fmla="*/ 975 w 1097"/>
                  <a:gd name="" fmla="*/ 260 h 866"/>
                  <a:gd name="" fmla="*/ 921 w 1097"/>
                  <a:gd name="" fmla="*/ 193 h 866"/>
                  <a:gd name="" fmla="*/ 1016 w 1097"/>
                  <a:gd name="" fmla="*/ 334 h 866"/>
                  <a:gd name="" fmla="*/ 1046 w 1097"/>
                  <a:gd name="" fmla="*/ 414 h 866"/>
                  <a:gd name="" fmla="*/ 21 w 1097"/>
                  <a:gd name="" fmla="*/ 702 h 866"/>
                  <a:gd name="" fmla="*/ 54 w 1097"/>
                  <a:gd name="" fmla="*/ 787 h 866"/>
                  <a:gd name="" fmla="*/ 1018 w 1097"/>
                  <a:gd name="" fmla="*/ 832 h 866"/>
                  <a:gd name="" fmla="*/ 1059 w 1097"/>
                  <a:gd name="" fmla="*/ 751 h 866"/>
                  <a:gd name="" fmla="*/ 1085 w 1097"/>
                  <a:gd name="" fmla="*/ 664 h 866"/>
                  <a:gd name="" fmla="*/ 1097 w 1097"/>
                  <a:gd name="" fmla="*/ 574 h 866"/>
                  <a:gd name="" fmla="*/ 1093 w 1097"/>
                  <a:gd name="" fmla="*/ 484 h 866"/>
                  <a:gd name="" fmla="*/ 36 w 1097"/>
                  <a:gd name="" fmla="*/ 488 h 866"/>
                  <a:gd name="" fmla="*/ 53 w 1097"/>
                  <a:gd name="" fmla="*/ 405 h 866"/>
                  <a:gd name="" fmla="*/ 84 w 1097"/>
                  <a:gd name="" fmla="*/ 325 h 866"/>
                  <a:gd name="" fmla="*/ 127 w 1097"/>
                  <a:gd name="" fmla="*/ 252 h 866"/>
                  <a:gd name="" fmla="*/ 182 w 1097"/>
                  <a:gd name="" fmla="*/ 187 h 866"/>
                  <a:gd name="" fmla="*/ 247 w 1097"/>
                  <a:gd name="" fmla="*/ 131 h 866"/>
                  <a:gd name="" fmla="*/ 320 w 1097"/>
                  <a:gd name="" fmla="*/ 87 h 866"/>
                  <a:gd name="" fmla="*/ 399 w 1097"/>
                  <a:gd name="" fmla="*/ 56 h 866"/>
                  <a:gd name="" fmla="*/ 482 w 1097"/>
                  <a:gd name="" fmla="*/ 38 h 866"/>
                  <a:gd name="" fmla="*/ 567 w 1097"/>
                  <a:gd name="" fmla="*/ 34 h 866"/>
                  <a:gd name="" fmla="*/ 652 w 1097"/>
                  <a:gd name="" fmla="*/ 44 h 866"/>
                  <a:gd name="" fmla="*/ 734 w 1097"/>
                  <a:gd name="" fmla="*/ 68 h 866"/>
                  <a:gd name="" fmla="*/ 810 w 1097"/>
                  <a:gd name="" fmla="*/ 106 h 866"/>
                  <a:gd name="" fmla="*/ 880 w 1097"/>
                  <a:gd name="" fmla="*/ 155 h 866"/>
                  <a:gd name="" fmla="*/ 990 w 1097"/>
                  <a:gd name="" fmla="*/ 284 h 866"/>
                  <a:gd name="" fmla="*/ 940 w 1097"/>
                  <a:gd name="" fmla="*/ 215 h 866"/>
                  <a:gd name="" fmla="*/ 1028 w 1097"/>
                  <a:gd name="" fmla="*/ 360 h 866"/>
                  <a:gd name="" fmla="*/ 1052 w 1097"/>
                  <a:gd name="" fmla="*/ 442 h 866"/>
                  <a:gd name="" fmla="*/ 13 w 1097"/>
                  <a:gd name="" fmla="*/ 673 h 866"/>
                  <a:gd name="" fmla="*/ 41 w 1097"/>
                  <a:gd name="" fmla="*/ 759 h 866"/>
                  <a:gd name="" fmla="*/ 83 w 1097"/>
                  <a:gd name="" fmla="*/ 840 h 866"/>
                  <a:gd name="" fmla="*/ 1002 w 1097"/>
                  <a:gd name="" fmla="*/ 858 h 866"/>
                  <a:gd name="" fmla="*/ 1047 w 1097"/>
                  <a:gd name="" fmla="*/ 779 h 866"/>
                  <a:gd name="" fmla="*/ 1078 w 1097"/>
                  <a:gd name="" fmla="*/ 694 h 866"/>
                  <a:gd name="" fmla="*/ 1094 w 1097"/>
                  <a:gd name="" fmla="*/ 605 h 866"/>
                  <a:gd name="" fmla="*/ 1096 w 1097"/>
                  <a:gd name="" fmla="*/ 514 h 866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097" h="866">
                    <a:moveTo>
                      <a:pt x="33" y="574"/>
                    </a:moveTo>
                    <a:cubicBezTo>
                      <a:pt x="0" y="575"/>
                      <a:pt x="0" y="575"/>
                      <a:pt x="0" y="575"/>
                    </a:cubicBezTo>
                    <a:cubicBezTo>
                      <a:pt x="0" y="584"/>
                      <a:pt x="0" y="584"/>
                      <a:pt x="0" y="584"/>
                    </a:cubicBezTo>
                    <a:cubicBezTo>
                      <a:pt x="34" y="583"/>
                      <a:pt x="34" y="583"/>
                      <a:pt x="34" y="583"/>
                    </a:cubicBezTo>
                    <a:cubicBezTo>
                      <a:pt x="34" y="580"/>
                      <a:pt x="34" y="577"/>
                      <a:pt x="33" y="574"/>
                    </a:cubicBezTo>
                    <a:close/>
                    <a:moveTo>
                      <a:pt x="36" y="602"/>
                    </a:moveTo>
                    <a:cubicBezTo>
                      <a:pt x="2" y="606"/>
                      <a:pt x="2" y="606"/>
                      <a:pt x="2" y="606"/>
                    </a:cubicBezTo>
                    <a:cubicBezTo>
                      <a:pt x="3" y="615"/>
                      <a:pt x="3" y="615"/>
                      <a:pt x="3" y="615"/>
                    </a:cubicBezTo>
                    <a:cubicBezTo>
                      <a:pt x="37" y="611"/>
                      <a:pt x="37" y="611"/>
                      <a:pt x="37" y="611"/>
                    </a:cubicBezTo>
                    <a:cubicBezTo>
                      <a:pt x="36" y="608"/>
                      <a:pt x="36" y="605"/>
                      <a:pt x="36" y="602"/>
                    </a:cubicBezTo>
                    <a:close/>
                    <a:moveTo>
                      <a:pt x="34" y="517"/>
                    </a:moveTo>
                    <a:cubicBezTo>
                      <a:pt x="0" y="515"/>
                      <a:pt x="0" y="515"/>
                      <a:pt x="0" y="515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33" y="526"/>
                      <a:pt x="33" y="526"/>
                      <a:pt x="33" y="526"/>
                    </a:cubicBezTo>
                    <a:cubicBezTo>
                      <a:pt x="34" y="523"/>
                      <a:pt x="34" y="520"/>
                      <a:pt x="34" y="517"/>
                    </a:cubicBezTo>
                    <a:close/>
                    <a:moveTo>
                      <a:pt x="46" y="433"/>
                    </a:moveTo>
                    <a:cubicBezTo>
                      <a:pt x="13" y="425"/>
                      <a:pt x="13" y="425"/>
                      <a:pt x="13" y="425"/>
                    </a:cubicBezTo>
                    <a:cubicBezTo>
                      <a:pt x="11" y="434"/>
                      <a:pt x="11" y="434"/>
                      <a:pt x="11" y="434"/>
                    </a:cubicBezTo>
                    <a:cubicBezTo>
                      <a:pt x="44" y="442"/>
                      <a:pt x="44" y="442"/>
                      <a:pt x="44" y="442"/>
                    </a:cubicBezTo>
                    <a:cubicBezTo>
                      <a:pt x="45" y="439"/>
                      <a:pt x="45" y="436"/>
                      <a:pt x="46" y="433"/>
                    </a:cubicBezTo>
                    <a:close/>
                    <a:moveTo>
                      <a:pt x="72" y="352"/>
                    </a:moveTo>
                    <a:cubicBezTo>
                      <a:pt x="41" y="339"/>
                      <a:pt x="41" y="339"/>
                      <a:pt x="41" y="339"/>
                    </a:cubicBezTo>
                    <a:cubicBezTo>
                      <a:pt x="38" y="347"/>
                      <a:pt x="38" y="347"/>
                      <a:pt x="38" y="347"/>
                    </a:cubicBezTo>
                    <a:cubicBezTo>
                      <a:pt x="69" y="360"/>
                      <a:pt x="69" y="360"/>
                      <a:pt x="69" y="360"/>
                    </a:cubicBezTo>
                    <a:cubicBezTo>
                      <a:pt x="70" y="357"/>
                      <a:pt x="71" y="354"/>
                      <a:pt x="72" y="352"/>
                    </a:cubicBezTo>
                    <a:close/>
                    <a:moveTo>
                      <a:pt x="111" y="276"/>
                    </a:moveTo>
                    <a:cubicBezTo>
                      <a:pt x="83" y="258"/>
                      <a:pt x="83" y="258"/>
                      <a:pt x="83" y="258"/>
                    </a:cubicBezTo>
                    <a:cubicBezTo>
                      <a:pt x="78" y="266"/>
                      <a:pt x="78" y="266"/>
                      <a:pt x="78" y="266"/>
                    </a:cubicBezTo>
                    <a:cubicBezTo>
                      <a:pt x="107" y="284"/>
                      <a:pt x="107" y="284"/>
                      <a:pt x="107" y="284"/>
                    </a:cubicBezTo>
                    <a:cubicBezTo>
                      <a:pt x="108" y="281"/>
                      <a:pt x="110" y="279"/>
                      <a:pt x="111" y="276"/>
                    </a:cubicBezTo>
                    <a:close/>
                    <a:moveTo>
                      <a:pt x="162" y="208"/>
                    </a:moveTo>
                    <a:cubicBezTo>
                      <a:pt x="137" y="186"/>
                      <a:pt x="137" y="186"/>
                      <a:pt x="137" y="186"/>
                    </a:cubicBezTo>
                    <a:cubicBezTo>
                      <a:pt x="131" y="193"/>
                      <a:pt x="131" y="193"/>
                      <a:pt x="131" y="193"/>
                    </a:cubicBezTo>
                    <a:cubicBezTo>
                      <a:pt x="156" y="215"/>
                      <a:pt x="156" y="215"/>
                      <a:pt x="156" y="215"/>
                    </a:cubicBezTo>
                    <a:cubicBezTo>
                      <a:pt x="158" y="212"/>
                      <a:pt x="160" y="210"/>
                      <a:pt x="162" y="208"/>
                    </a:cubicBezTo>
                    <a:close/>
                    <a:moveTo>
                      <a:pt x="224" y="149"/>
                    </a:moveTo>
                    <a:cubicBezTo>
                      <a:pt x="202" y="123"/>
                      <a:pt x="202" y="123"/>
                      <a:pt x="202" y="123"/>
                    </a:cubicBezTo>
                    <a:cubicBezTo>
                      <a:pt x="196" y="129"/>
                      <a:pt x="196" y="129"/>
                      <a:pt x="196" y="129"/>
                    </a:cubicBezTo>
                    <a:cubicBezTo>
                      <a:pt x="217" y="155"/>
                      <a:pt x="217" y="155"/>
                      <a:pt x="217" y="155"/>
                    </a:cubicBezTo>
                    <a:cubicBezTo>
                      <a:pt x="219" y="153"/>
                      <a:pt x="222" y="151"/>
                      <a:pt x="224" y="149"/>
                    </a:cubicBezTo>
                    <a:close/>
                    <a:moveTo>
                      <a:pt x="294" y="101"/>
                    </a:moveTo>
                    <a:cubicBezTo>
                      <a:pt x="277" y="72"/>
                      <a:pt x="277" y="72"/>
                      <a:pt x="277" y="72"/>
                    </a:cubicBezTo>
                    <a:cubicBezTo>
                      <a:pt x="270" y="76"/>
                      <a:pt x="270" y="76"/>
                      <a:pt x="270" y="76"/>
                    </a:cubicBezTo>
                    <a:cubicBezTo>
                      <a:pt x="286" y="105"/>
                      <a:pt x="286" y="105"/>
                      <a:pt x="286" y="105"/>
                    </a:cubicBezTo>
                    <a:cubicBezTo>
                      <a:pt x="289" y="104"/>
                      <a:pt x="292" y="102"/>
                      <a:pt x="294" y="101"/>
                    </a:cubicBezTo>
                    <a:close/>
                    <a:moveTo>
                      <a:pt x="372" y="65"/>
                    </a:moveTo>
                    <a:cubicBezTo>
                      <a:pt x="360" y="34"/>
                      <a:pt x="360" y="34"/>
                      <a:pt x="360" y="34"/>
                    </a:cubicBezTo>
                    <a:cubicBezTo>
                      <a:pt x="351" y="37"/>
                      <a:pt x="351" y="37"/>
                      <a:pt x="351" y="37"/>
                    </a:cubicBezTo>
                    <a:cubicBezTo>
                      <a:pt x="363" y="68"/>
                      <a:pt x="363" y="68"/>
                      <a:pt x="363" y="68"/>
                    </a:cubicBezTo>
                    <a:cubicBezTo>
                      <a:pt x="366" y="67"/>
                      <a:pt x="369" y="66"/>
                      <a:pt x="372" y="65"/>
                    </a:cubicBezTo>
                    <a:close/>
                    <a:moveTo>
                      <a:pt x="454" y="43"/>
                    </a:moveTo>
                    <a:cubicBezTo>
                      <a:pt x="447" y="10"/>
                      <a:pt x="447" y="10"/>
                      <a:pt x="447" y="10"/>
                    </a:cubicBezTo>
                    <a:cubicBezTo>
                      <a:pt x="438" y="11"/>
                      <a:pt x="438" y="11"/>
                      <a:pt x="438" y="11"/>
                    </a:cubicBezTo>
                    <a:cubicBezTo>
                      <a:pt x="445" y="44"/>
                      <a:pt x="445" y="44"/>
                      <a:pt x="445" y="44"/>
                    </a:cubicBezTo>
                    <a:cubicBezTo>
                      <a:pt x="448" y="44"/>
                      <a:pt x="451" y="43"/>
                      <a:pt x="454" y="43"/>
                    </a:cubicBezTo>
                    <a:close/>
                    <a:moveTo>
                      <a:pt x="539" y="34"/>
                    </a:moveTo>
                    <a:cubicBezTo>
                      <a:pt x="538" y="0"/>
                      <a:pt x="538" y="0"/>
                      <a:pt x="538" y="0"/>
                    </a:cubicBezTo>
                    <a:cubicBezTo>
                      <a:pt x="529" y="1"/>
                      <a:pt x="529" y="1"/>
                      <a:pt x="529" y="1"/>
                    </a:cubicBezTo>
                    <a:cubicBezTo>
                      <a:pt x="529" y="34"/>
                      <a:pt x="529" y="34"/>
                      <a:pt x="529" y="34"/>
                    </a:cubicBezTo>
                    <a:cubicBezTo>
                      <a:pt x="532" y="34"/>
                      <a:pt x="535" y="34"/>
                      <a:pt x="539" y="34"/>
                    </a:cubicBezTo>
                    <a:close/>
                    <a:moveTo>
                      <a:pt x="624" y="39"/>
                    </a:moveTo>
                    <a:cubicBezTo>
                      <a:pt x="628" y="6"/>
                      <a:pt x="628" y="6"/>
                      <a:pt x="628" y="6"/>
                    </a:cubicBezTo>
                    <a:cubicBezTo>
                      <a:pt x="619" y="5"/>
                      <a:pt x="619" y="5"/>
                      <a:pt x="619" y="5"/>
                    </a:cubicBezTo>
                    <a:cubicBezTo>
                      <a:pt x="615" y="38"/>
                      <a:pt x="615" y="38"/>
                      <a:pt x="615" y="38"/>
                    </a:cubicBezTo>
                    <a:cubicBezTo>
                      <a:pt x="618" y="39"/>
                      <a:pt x="621" y="39"/>
                      <a:pt x="624" y="39"/>
                    </a:cubicBezTo>
                    <a:close/>
                    <a:moveTo>
                      <a:pt x="707" y="59"/>
                    </a:moveTo>
                    <a:cubicBezTo>
                      <a:pt x="717" y="27"/>
                      <a:pt x="717" y="27"/>
                      <a:pt x="717" y="27"/>
                    </a:cubicBezTo>
                    <a:cubicBezTo>
                      <a:pt x="708" y="24"/>
                      <a:pt x="708" y="24"/>
                      <a:pt x="708" y="24"/>
                    </a:cubicBezTo>
                    <a:cubicBezTo>
                      <a:pt x="698" y="56"/>
                      <a:pt x="698" y="56"/>
                      <a:pt x="698" y="56"/>
                    </a:cubicBezTo>
                    <a:cubicBezTo>
                      <a:pt x="701" y="57"/>
                      <a:pt x="704" y="58"/>
                      <a:pt x="707" y="59"/>
                    </a:cubicBezTo>
                    <a:close/>
                    <a:moveTo>
                      <a:pt x="785" y="92"/>
                    </a:moveTo>
                    <a:cubicBezTo>
                      <a:pt x="800" y="62"/>
                      <a:pt x="800" y="62"/>
                      <a:pt x="800" y="62"/>
                    </a:cubicBezTo>
                    <a:cubicBezTo>
                      <a:pt x="792" y="58"/>
                      <a:pt x="792" y="58"/>
                      <a:pt x="792" y="58"/>
                    </a:cubicBezTo>
                    <a:cubicBezTo>
                      <a:pt x="777" y="87"/>
                      <a:pt x="777" y="87"/>
                      <a:pt x="777" y="87"/>
                    </a:cubicBezTo>
                    <a:cubicBezTo>
                      <a:pt x="780" y="89"/>
                      <a:pt x="782" y="90"/>
                      <a:pt x="785" y="92"/>
                    </a:cubicBezTo>
                    <a:close/>
                    <a:moveTo>
                      <a:pt x="857" y="137"/>
                    </a:moveTo>
                    <a:cubicBezTo>
                      <a:pt x="877" y="110"/>
                      <a:pt x="877" y="110"/>
                      <a:pt x="877" y="110"/>
                    </a:cubicBezTo>
                    <a:cubicBezTo>
                      <a:pt x="870" y="104"/>
                      <a:pt x="870" y="104"/>
                      <a:pt x="870" y="104"/>
                    </a:cubicBezTo>
                    <a:cubicBezTo>
                      <a:pt x="850" y="132"/>
                      <a:pt x="850" y="132"/>
                      <a:pt x="850" y="132"/>
                    </a:cubicBezTo>
                    <a:cubicBezTo>
                      <a:pt x="852" y="133"/>
                      <a:pt x="855" y="135"/>
                      <a:pt x="857" y="137"/>
                    </a:cubicBezTo>
                    <a:close/>
                    <a:moveTo>
                      <a:pt x="975" y="260"/>
                    </a:moveTo>
                    <a:cubicBezTo>
                      <a:pt x="1002" y="241"/>
                      <a:pt x="1002" y="241"/>
                      <a:pt x="1002" y="241"/>
                    </a:cubicBezTo>
                    <a:cubicBezTo>
                      <a:pt x="997" y="233"/>
                      <a:pt x="997" y="233"/>
                      <a:pt x="997" y="233"/>
                    </a:cubicBezTo>
                    <a:cubicBezTo>
                      <a:pt x="969" y="252"/>
                      <a:pt x="969" y="252"/>
                      <a:pt x="969" y="252"/>
                    </a:cubicBezTo>
                    <a:cubicBezTo>
                      <a:pt x="971" y="255"/>
                      <a:pt x="973" y="257"/>
                      <a:pt x="975" y="260"/>
                    </a:cubicBezTo>
                    <a:close/>
                    <a:moveTo>
                      <a:pt x="921" y="193"/>
                    </a:moveTo>
                    <a:cubicBezTo>
                      <a:pt x="945" y="170"/>
                      <a:pt x="945" y="170"/>
                      <a:pt x="945" y="170"/>
                    </a:cubicBezTo>
                    <a:cubicBezTo>
                      <a:pt x="939" y="164"/>
                      <a:pt x="939" y="164"/>
                      <a:pt x="939" y="164"/>
                    </a:cubicBezTo>
                    <a:cubicBezTo>
                      <a:pt x="915" y="187"/>
                      <a:pt x="915" y="187"/>
                      <a:pt x="915" y="187"/>
                    </a:cubicBezTo>
                    <a:cubicBezTo>
                      <a:pt x="917" y="189"/>
                      <a:pt x="919" y="191"/>
                      <a:pt x="921" y="193"/>
                    </a:cubicBezTo>
                    <a:close/>
                    <a:moveTo>
                      <a:pt x="1016" y="334"/>
                    </a:moveTo>
                    <a:cubicBezTo>
                      <a:pt x="1047" y="320"/>
                      <a:pt x="1047" y="320"/>
                      <a:pt x="1047" y="320"/>
                    </a:cubicBezTo>
                    <a:cubicBezTo>
                      <a:pt x="1043" y="311"/>
                      <a:pt x="1043" y="311"/>
                      <a:pt x="1043" y="311"/>
                    </a:cubicBezTo>
                    <a:cubicBezTo>
                      <a:pt x="1013" y="326"/>
                      <a:pt x="1013" y="326"/>
                      <a:pt x="1013" y="326"/>
                    </a:cubicBezTo>
                    <a:cubicBezTo>
                      <a:pt x="1014" y="328"/>
                      <a:pt x="1015" y="331"/>
                      <a:pt x="1016" y="334"/>
                    </a:cubicBezTo>
                    <a:close/>
                    <a:moveTo>
                      <a:pt x="1046" y="414"/>
                    </a:moveTo>
                    <a:cubicBezTo>
                      <a:pt x="1078" y="405"/>
                      <a:pt x="1078" y="405"/>
                      <a:pt x="1078" y="405"/>
                    </a:cubicBezTo>
                    <a:cubicBezTo>
                      <a:pt x="1075" y="396"/>
                      <a:pt x="1075" y="396"/>
                      <a:pt x="1075" y="396"/>
                    </a:cubicBezTo>
                    <a:cubicBezTo>
                      <a:pt x="1043" y="405"/>
                      <a:pt x="1043" y="405"/>
                      <a:pt x="1043" y="405"/>
                    </a:cubicBezTo>
                    <a:cubicBezTo>
                      <a:pt x="1044" y="408"/>
                      <a:pt x="1045" y="411"/>
                      <a:pt x="1046" y="414"/>
                    </a:cubicBezTo>
                    <a:close/>
                    <a:moveTo>
                      <a:pt x="21" y="702"/>
                    </a:moveTo>
                    <a:cubicBezTo>
                      <a:pt x="53" y="693"/>
                      <a:pt x="53" y="693"/>
                      <a:pt x="53" y="693"/>
                    </a:cubicBezTo>
                    <a:cubicBezTo>
                      <a:pt x="52" y="690"/>
                      <a:pt x="52" y="688"/>
                      <a:pt x="51" y="685"/>
                    </a:cubicBezTo>
                    <a:cubicBezTo>
                      <a:pt x="19" y="694"/>
                      <a:pt x="19" y="694"/>
                      <a:pt x="19" y="694"/>
                    </a:cubicBezTo>
                    <a:cubicBezTo>
                      <a:pt x="21" y="702"/>
                      <a:pt x="21" y="702"/>
                      <a:pt x="21" y="702"/>
                    </a:cubicBezTo>
                    <a:close/>
                    <a:moveTo>
                      <a:pt x="54" y="787"/>
                    </a:moveTo>
                    <a:cubicBezTo>
                      <a:pt x="84" y="773"/>
                      <a:pt x="84" y="773"/>
                      <a:pt x="84" y="773"/>
                    </a:cubicBezTo>
                    <a:cubicBezTo>
                      <a:pt x="82" y="770"/>
                      <a:pt x="81" y="767"/>
                      <a:pt x="80" y="765"/>
                    </a:cubicBezTo>
                    <a:cubicBezTo>
                      <a:pt x="50" y="779"/>
                      <a:pt x="50" y="779"/>
                      <a:pt x="50" y="779"/>
                    </a:cubicBezTo>
                    <a:cubicBezTo>
                      <a:pt x="54" y="787"/>
                      <a:pt x="54" y="787"/>
                      <a:pt x="54" y="787"/>
                    </a:cubicBezTo>
                    <a:close/>
                    <a:moveTo>
                      <a:pt x="1018" y="832"/>
                    </a:moveTo>
                    <a:cubicBezTo>
                      <a:pt x="990" y="815"/>
                      <a:pt x="990" y="815"/>
                      <a:pt x="990" y="815"/>
                    </a:cubicBezTo>
                    <a:cubicBezTo>
                      <a:pt x="988" y="818"/>
                      <a:pt x="987" y="820"/>
                      <a:pt x="985" y="823"/>
                    </a:cubicBezTo>
                    <a:cubicBezTo>
                      <a:pt x="1014" y="840"/>
                      <a:pt x="1014" y="840"/>
                      <a:pt x="1014" y="840"/>
                    </a:cubicBezTo>
                    <a:cubicBezTo>
                      <a:pt x="1018" y="832"/>
                      <a:pt x="1018" y="832"/>
                      <a:pt x="1018" y="832"/>
                    </a:cubicBezTo>
                    <a:close/>
                    <a:moveTo>
                      <a:pt x="1059" y="751"/>
                    </a:moveTo>
                    <a:cubicBezTo>
                      <a:pt x="1028" y="739"/>
                      <a:pt x="1028" y="739"/>
                      <a:pt x="1028" y="739"/>
                    </a:cubicBezTo>
                    <a:cubicBezTo>
                      <a:pt x="1027" y="741"/>
                      <a:pt x="1025" y="744"/>
                      <a:pt x="1024" y="747"/>
                    </a:cubicBezTo>
                    <a:cubicBezTo>
                      <a:pt x="1055" y="760"/>
                      <a:pt x="1055" y="760"/>
                      <a:pt x="1055" y="760"/>
                    </a:cubicBezTo>
                    <a:cubicBezTo>
                      <a:pt x="1059" y="751"/>
                      <a:pt x="1059" y="751"/>
                      <a:pt x="1059" y="751"/>
                    </a:cubicBezTo>
                    <a:close/>
                    <a:moveTo>
                      <a:pt x="1085" y="664"/>
                    </a:moveTo>
                    <a:cubicBezTo>
                      <a:pt x="1052" y="657"/>
                      <a:pt x="1052" y="657"/>
                      <a:pt x="1052" y="657"/>
                    </a:cubicBezTo>
                    <a:cubicBezTo>
                      <a:pt x="1052" y="660"/>
                      <a:pt x="1051" y="663"/>
                      <a:pt x="1050" y="666"/>
                    </a:cubicBezTo>
                    <a:cubicBezTo>
                      <a:pt x="1083" y="673"/>
                      <a:pt x="1083" y="673"/>
                      <a:pt x="1083" y="673"/>
                    </a:cubicBezTo>
                    <a:cubicBezTo>
                      <a:pt x="1085" y="664"/>
                      <a:pt x="1085" y="664"/>
                      <a:pt x="1085" y="664"/>
                    </a:cubicBezTo>
                    <a:close/>
                    <a:moveTo>
                      <a:pt x="1097" y="574"/>
                    </a:moveTo>
                    <a:cubicBezTo>
                      <a:pt x="1063" y="572"/>
                      <a:pt x="1063" y="572"/>
                      <a:pt x="1063" y="572"/>
                    </a:cubicBezTo>
                    <a:cubicBezTo>
                      <a:pt x="1063" y="576"/>
                      <a:pt x="1063" y="579"/>
                      <a:pt x="1063" y="582"/>
                    </a:cubicBezTo>
                    <a:cubicBezTo>
                      <a:pt x="1096" y="583"/>
                      <a:pt x="1096" y="583"/>
                      <a:pt x="1096" y="583"/>
                    </a:cubicBezTo>
                    <a:cubicBezTo>
                      <a:pt x="1097" y="574"/>
                      <a:pt x="1097" y="574"/>
                      <a:pt x="1097" y="574"/>
                    </a:cubicBezTo>
                    <a:close/>
                    <a:moveTo>
                      <a:pt x="1093" y="484"/>
                    </a:moveTo>
                    <a:cubicBezTo>
                      <a:pt x="1060" y="487"/>
                      <a:pt x="1060" y="487"/>
                      <a:pt x="1060" y="487"/>
                    </a:cubicBezTo>
                    <a:cubicBezTo>
                      <a:pt x="1060" y="490"/>
                      <a:pt x="1061" y="493"/>
                      <a:pt x="1061" y="496"/>
                    </a:cubicBezTo>
                    <a:cubicBezTo>
                      <a:pt x="1094" y="493"/>
                      <a:pt x="1094" y="493"/>
                      <a:pt x="1094" y="493"/>
                    </a:cubicBezTo>
                    <a:cubicBezTo>
                      <a:pt x="1093" y="484"/>
                      <a:pt x="1093" y="484"/>
                      <a:pt x="1093" y="484"/>
                    </a:cubicBezTo>
                    <a:close/>
                    <a:moveTo>
                      <a:pt x="36" y="488"/>
                    </a:moveTo>
                    <a:cubicBezTo>
                      <a:pt x="3" y="485"/>
                      <a:pt x="3" y="485"/>
                      <a:pt x="3" y="485"/>
                    </a:cubicBezTo>
                    <a:cubicBezTo>
                      <a:pt x="2" y="494"/>
                      <a:pt x="2" y="494"/>
                      <a:pt x="2" y="494"/>
                    </a:cubicBezTo>
                    <a:cubicBezTo>
                      <a:pt x="35" y="497"/>
                      <a:pt x="35" y="497"/>
                      <a:pt x="35" y="497"/>
                    </a:cubicBezTo>
                    <a:cubicBezTo>
                      <a:pt x="36" y="494"/>
                      <a:pt x="36" y="491"/>
                      <a:pt x="36" y="488"/>
                    </a:cubicBezTo>
                    <a:close/>
                    <a:moveTo>
                      <a:pt x="53" y="405"/>
                    </a:moveTo>
                    <a:cubicBezTo>
                      <a:pt x="21" y="396"/>
                      <a:pt x="21" y="396"/>
                      <a:pt x="21" y="396"/>
                    </a:cubicBezTo>
                    <a:cubicBezTo>
                      <a:pt x="19" y="405"/>
                      <a:pt x="19" y="405"/>
                      <a:pt x="19" y="405"/>
                    </a:cubicBezTo>
                    <a:cubicBezTo>
                      <a:pt x="51" y="414"/>
                      <a:pt x="51" y="414"/>
                      <a:pt x="51" y="414"/>
                    </a:cubicBezTo>
                    <a:cubicBezTo>
                      <a:pt x="52" y="411"/>
                      <a:pt x="53" y="408"/>
                      <a:pt x="53" y="405"/>
                    </a:cubicBezTo>
                    <a:close/>
                    <a:moveTo>
                      <a:pt x="84" y="325"/>
                    </a:moveTo>
                    <a:cubicBezTo>
                      <a:pt x="54" y="311"/>
                      <a:pt x="54" y="311"/>
                      <a:pt x="54" y="311"/>
                    </a:cubicBezTo>
                    <a:cubicBezTo>
                      <a:pt x="50" y="319"/>
                      <a:pt x="50" y="319"/>
                      <a:pt x="50" y="319"/>
                    </a:cubicBezTo>
                    <a:cubicBezTo>
                      <a:pt x="80" y="334"/>
                      <a:pt x="80" y="334"/>
                      <a:pt x="80" y="334"/>
                    </a:cubicBezTo>
                    <a:cubicBezTo>
                      <a:pt x="81" y="331"/>
                      <a:pt x="83" y="328"/>
                      <a:pt x="84" y="325"/>
                    </a:cubicBezTo>
                    <a:close/>
                    <a:moveTo>
                      <a:pt x="127" y="252"/>
                    </a:moveTo>
                    <a:cubicBezTo>
                      <a:pt x="125" y="254"/>
                      <a:pt x="124" y="257"/>
                      <a:pt x="122" y="259"/>
                    </a:cubicBezTo>
                    <a:cubicBezTo>
                      <a:pt x="95" y="240"/>
                      <a:pt x="95" y="240"/>
                      <a:pt x="95" y="240"/>
                    </a:cubicBezTo>
                    <a:cubicBezTo>
                      <a:pt x="100" y="233"/>
                      <a:pt x="100" y="233"/>
                      <a:pt x="100" y="233"/>
                    </a:cubicBezTo>
                    <a:cubicBezTo>
                      <a:pt x="127" y="252"/>
                      <a:pt x="127" y="252"/>
                      <a:pt x="127" y="252"/>
                    </a:cubicBezTo>
                    <a:close/>
                    <a:moveTo>
                      <a:pt x="182" y="187"/>
                    </a:moveTo>
                    <a:cubicBezTo>
                      <a:pt x="180" y="189"/>
                      <a:pt x="178" y="191"/>
                      <a:pt x="176" y="193"/>
                    </a:cubicBezTo>
                    <a:cubicBezTo>
                      <a:pt x="152" y="170"/>
                      <a:pt x="152" y="170"/>
                      <a:pt x="152" y="170"/>
                    </a:cubicBezTo>
                    <a:cubicBezTo>
                      <a:pt x="158" y="163"/>
                      <a:pt x="158" y="163"/>
                      <a:pt x="158" y="163"/>
                    </a:cubicBezTo>
                    <a:cubicBezTo>
                      <a:pt x="182" y="187"/>
                      <a:pt x="182" y="187"/>
                      <a:pt x="182" y="187"/>
                    </a:cubicBezTo>
                    <a:close/>
                    <a:moveTo>
                      <a:pt x="247" y="131"/>
                    </a:moveTo>
                    <a:cubicBezTo>
                      <a:pt x="244" y="133"/>
                      <a:pt x="242" y="135"/>
                      <a:pt x="239" y="137"/>
                    </a:cubicBezTo>
                    <a:cubicBezTo>
                      <a:pt x="220" y="110"/>
                      <a:pt x="220" y="110"/>
                      <a:pt x="220" y="110"/>
                    </a:cubicBezTo>
                    <a:cubicBezTo>
                      <a:pt x="227" y="104"/>
                      <a:pt x="227" y="104"/>
                      <a:pt x="227" y="104"/>
                    </a:cubicBezTo>
                    <a:cubicBezTo>
                      <a:pt x="247" y="131"/>
                      <a:pt x="247" y="131"/>
                      <a:pt x="247" y="131"/>
                    </a:cubicBezTo>
                    <a:close/>
                    <a:moveTo>
                      <a:pt x="320" y="87"/>
                    </a:moveTo>
                    <a:cubicBezTo>
                      <a:pt x="305" y="57"/>
                      <a:pt x="305" y="57"/>
                      <a:pt x="305" y="57"/>
                    </a:cubicBezTo>
                    <a:cubicBezTo>
                      <a:pt x="296" y="62"/>
                      <a:pt x="296" y="62"/>
                      <a:pt x="296" y="62"/>
                    </a:cubicBezTo>
                    <a:cubicBezTo>
                      <a:pt x="312" y="91"/>
                      <a:pt x="312" y="91"/>
                      <a:pt x="312" y="91"/>
                    </a:cubicBezTo>
                    <a:cubicBezTo>
                      <a:pt x="314" y="90"/>
                      <a:pt x="317" y="89"/>
                      <a:pt x="320" y="87"/>
                    </a:cubicBezTo>
                    <a:close/>
                    <a:moveTo>
                      <a:pt x="399" y="56"/>
                    </a:moveTo>
                    <a:cubicBezTo>
                      <a:pt x="389" y="24"/>
                      <a:pt x="389" y="24"/>
                      <a:pt x="389" y="24"/>
                    </a:cubicBezTo>
                    <a:cubicBezTo>
                      <a:pt x="380" y="27"/>
                      <a:pt x="380" y="27"/>
                      <a:pt x="380" y="27"/>
                    </a:cubicBezTo>
                    <a:cubicBezTo>
                      <a:pt x="390" y="59"/>
                      <a:pt x="390" y="59"/>
                      <a:pt x="390" y="59"/>
                    </a:cubicBezTo>
                    <a:cubicBezTo>
                      <a:pt x="393" y="58"/>
                      <a:pt x="396" y="57"/>
                      <a:pt x="399" y="56"/>
                    </a:cubicBezTo>
                    <a:close/>
                    <a:moveTo>
                      <a:pt x="482" y="38"/>
                    </a:moveTo>
                    <a:cubicBezTo>
                      <a:pt x="478" y="5"/>
                      <a:pt x="478" y="5"/>
                      <a:pt x="478" y="5"/>
                    </a:cubicBezTo>
                    <a:cubicBezTo>
                      <a:pt x="469" y="6"/>
                      <a:pt x="469" y="6"/>
                      <a:pt x="469" y="6"/>
                    </a:cubicBezTo>
                    <a:cubicBezTo>
                      <a:pt x="473" y="39"/>
                      <a:pt x="473" y="39"/>
                      <a:pt x="473" y="39"/>
                    </a:cubicBezTo>
                    <a:cubicBezTo>
                      <a:pt x="476" y="39"/>
                      <a:pt x="479" y="39"/>
                      <a:pt x="482" y="38"/>
                    </a:cubicBezTo>
                    <a:close/>
                    <a:moveTo>
                      <a:pt x="567" y="34"/>
                    </a:moveTo>
                    <a:cubicBezTo>
                      <a:pt x="568" y="1"/>
                      <a:pt x="568" y="1"/>
                      <a:pt x="568" y="1"/>
                    </a:cubicBezTo>
                    <a:cubicBezTo>
                      <a:pt x="559" y="0"/>
                      <a:pt x="559" y="0"/>
                      <a:pt x="559" y="0"/>
                    </a:cubicBezTo>
                    <a:cubicBezTo>
                      <a:pt x="558" y="34"/>
                      <a:pt x="558" y="34"/>
                      <a:pt x="558" y="34"/>
                    </a:cubicBezTo>
                    <a:cubicBezTo>
                      <a:pt x="561" y="34"/>
                      <a:pt x="564" y="34"/>
                      <a:pt x="567" y="34"/>
                    </a:cubicBezTo>
                    <a:close/>
                    <a:moveTo>
                      <a:pt x="652" y="44"/>
                    </a:moveTo>
                    <a:cubicBezTo>
                      <a:pt x="658" y="12"/>
                      <a:pt x="658" y="12"/>
                      <a:pt x="658" y="12"/>
                    </a:cubicBezTo>
                    <a:cubicBezTo>
                      <a:pt x="649" y="10"/>
                      <a:pt x="649" y="10"/>
                      <a:pt x="649" y="10"/>
                    </a:cubicBezTo>
                    <a:cubicBezTo>
                      <a:pt x="643" y="43"/>
                      <a:pt x="643" y="43"/>
                      <a:pt x="643" y="43"/>
                    </a:cubicBezTo>
                    <a:cubicBezTo>
                      <a:pt x="646" y="43"/>
                      <a:pt x="649" y="44"/>
                      <a:pt x="652" y="44"/>
                    </a:cubicBezTo>
                    <a:close/>
                    <a:moveTo>
                      <a:pt x="734" y="68"/>
                    </a:moveTo>
                    <a:cubicBezTo>
                      <a:pt x="745" y="37"/>
                      <a:pt x="745" y="37"/>
                      <a:pt x="745" y="37"/>
                    </a:cubicBezTo>
                    <a:cubicBezTo>
                      <a:pt x="737" y="34"/>
                      <a:pt x="737" y="34"/>
                      <a:pt x="737" y="34"/>
                    </a:cubicBezTo>
                    <a:cubicBezTo>
                      <a:pt x="725" y="65"/>
                      <a:pt x="725" y="65"/>
                      <a:pt x="725" y="65"/>
                    </a:cubicBezTo>
                    <a:cubicBezTo>
                      <a:pt x="728" y="66"/>
                      <a:pt x="731" y="67"/>
                      <a:pt x="734" y="68"/>
                    </a:cubicBezTo>
                    <a:close/>
                    <a:moveTo>
                      <a:pt x="810" y="106"/>
                    </a:moveTo>
                    <a:cubicBezTo>
                      <a:pt x="827" y="76"/>
                      <a:pt x="827" y="76"/>
                      <a:pt x="827" y="76"/>
                    </a:cubicBezTo>
                    <a:cubicBezTo>
                      <a:pt x="819" y="72"/>
                      <a:pt x="819" y="72"/>
                      <a:pt x="819" y="72"/>
                    </a:cubicBezTo>
                    <a:cubicBezTo>
                      <a:pt x="802" y="101"/>
                      <a:pt x="802" y="101"/>
                      <a:pt x="802" y="101"/>
                    </a:cubicBezTo>
                    <a:cubicBezTo>
                      <a:pt x="805" y="102"/>
                      <a:pt x="808" y="104"/>
                      <a:pt x="810" y="106"/>
                    </a:cubicBezTo>
                    <a:close/>
                    <a:moveTo>
                      <a:pt x="880" y="155"/>
                    </a:moveTo>
                    <a:cubicBezTo>
                      <a:pt x="877" y="153"/>
                      <a:pt x="875" y="151"/>
                      <a:pt x="873" y="149"/>
                    </a:cubicBezTo>
                    <a:cubicBezTo>
                      <a:pt x="894" y="123"/>
                      <a:pt x="894" y="123"/>
                      <a:pt x="894" y="123"/>
                    </a:cubicBezTo>
                    <a:cubicBezTo>
                      <a:pt x="901" y="129"/>
                      <a:pt x="901" y="129"/>
                      <a:pt x="901" y="129"/>
                    </a:cubicBezTo>
                    <a:cubicBezTo>
                      <a:pt x="880" y="155"/>
                      <a:pt x="880" y="155"/>
                      <a:pt x="880" y="155"/>
                    </a:cubicBezTo>
                    <a:close/>
                    <a:moveTo>
                      <a:pt x="990" y="284"/>
                    </a:moveTo>
                    <a:cubicBezTo>
                      <a:pt x="988" y="281"/>
                      <a:pt x="987" y="279"/>
                      <a:pt x="985" y="276"/>
                    </a:cubicBezTo>
                    <a:cubicBezTo>
                      <a:pt x="1014" y="259"/>
                      <a:pt x="1014" y="259"/>
                      <a:pt x="1014" y="259"/>
                    </a:cubicBezTo>
                    <a:cubicBezTo>
                      <a:pt x="1019" y="266"/>
                      <a:pt x="1019" y="266"/>
                      <a:pt x="1019" y="266"/>
                    </a:cubicBezTo>
                    <a:cubicBezTo>
                      <a:pt x="990" y="284"/>
                      <a:pt x="990" y="284"/>
                      <a:pt x="990" y="284"/>
                    </a:cubicBezTo>
                    <a:close/>
                    <a:moveTo>
                      <a:pt x="940" y="215"/>
                    </a:moveTo>
                    <a:cubicBezTo>
                      <a:pt x="938" y="213"/>
                      <a:pt x="936" y="210"/>
                      <a:pt x="934" y="208"/>
                    </a:cubicBezTo>
                    <a:cubicBezTo>
                      <a:pt x="960" y="186"/>
                      <a:pt x="960" y="186"/>
                      <a:pt x="960" y="186"/>
                    </a:cubicBezTo>
                    <a:cubicBezTo>
                      <a:pt x="966" y="193"/>
                      <a:pt x="966" y="193"/>
                      <a:pt x="966" y="193"/>
                    </a:cubicBezTo>
                    <a:cubicBezTo>
                      <a:pt x="940" y="215"/>
                      <a:pt x="940" y="215"/>
                      <a:pt x="940" y="215"/>
                    </a:cubicBezTo>
                    <a:close/>
                    <a:moveTo>
                      <a:pt x="1028" y="360"/>
                    </a:moveTo>
                    <a:cubicBezTo>
                      <a:pt x="1059" y="348"/>
                      <a:pt x="1059" y="348"/>
                      <a:pt x="1059" y="348"/>
                    </a:cubicBezTo>
                    <a:cubicBezTo>
                      <a:pt x="1055" y="339"/>
                      <a:pt x="1055" y="339"/>
                      <a:pt x="1055" y="339"/>
                    </a:cubicBezTo>
                    <a:cubicBezTo>
                      <a:pt x="1024" y="352"/>
                      <a:pt x="1024" y="352"/>
                      <a:pt x="1024" y="352"/>
                    </a:cubicBezTo>
                    <a:cubicBezTo>
                      <a:pt x="1026" y="355"/>
                      <a:pt x="1027" y="358"/>
                      <a:pt x="1028" y="360"/>
                    </a:cubicBezTo>
                    <a:close/>
                    <a:moveTo>
                      <a:pt x="1052" y="442"/>
                    </a:moveTo>
                    <a:cubicBezTo>
                      <a:pt x="1085" y="435"/>
                      <a:pt x="1085" y="435"/>
                      <a:pt x="1085" y="435"/>
                    </a:cubicBezTo>
                    <a:cubicBezTo>
                      <a:pt x="1083" y="426"/>
                      <a:pt x="1083" y="426"/>
                      <a:pt x="1083" y="426"/>
                    </a:cubicBezTo>
                    <a:cubicBezTo>
                      <a:pt x="1050" y="433"/>
                      <a:pt x="1050" y="433"/>
                      <a:pt x="1050" y="433"/>
                    </a:cubicBezTo>
                    <a:cubicBezTo>
                      <a:pt x="1051" y="436"/>
                      <a:pt x="1052" y="439"/>
                      <a:pt x="1052" y="442"/>
                    </a:cubicBezTo>
                    <a:close/>
                    <a:moveTo>
                      <a:pt x="13" y="673"/>
                    </a:moveTo>
                    <a:cubicBezTo>
                      <a:pt x="46" y="666"/>
                      <a:pt x="46" y="666"/>
                      <a:pt x="46" y="666"/>
                    </a:cubicBezTo>
                    <a:cubicBezTo>
                      <a:pt x="45" y="663"/>
                      <a:pt x="45" y="660"/>
                      <a:pt x="44" y="657"/>
                    </a:cubicBezTo>
                    <a:cubicBezTo>
                      <a:pt x="11" y="664"/>
                      <a:pt x="11" y="664"/>
                      <a:pt x="11" y="664"/>
                    </a:cubicBezTo>
                    <a:cubicBezTo>
                      <a:pt x="13" y="673"/>
                      <a:pt x="13" y="673"/>
                      <a:pt x="13" y="673"/>
                    </a:cubicBezTo>
                    <a:close/>
                    <a:moveTo>
                      <a:pt x="41" y="759"/>
                    </a:moveTo>
                    <a:cubicBezTo>
                      <a:pt x="72" y="747"/>
                      <a:pt x="72" y="747"/>
                      <a:pt x="72" y="747"/>
                    </a:cubicBezTo>
                    <a:cubicBezTo>
                      <a:pt x="71" y="744"/>
                      <a:pt x="70" y="741"/>
                      <a:pt x="69" y="738"/>
                    </a:cubicBezTo>
                    <a:cubicBezTo>
                      <a:pt x="38" y="751"/>
                      <a:pt x="38" y="751"/>
                      <a:pt x="38" y="751"/>
                    </a:cubicBezTo>
                    <a:cubicBezTo>
                      <a:pt x="41" y="759"/>
                      <a:pt x="41" y="759"/>
                      <a:pt x="41" y="759"/>
                    </a:cubicBezTo>
                    <a:close/>
                    <a:moveTo>
                      <a:pt x="83" y="840"/>
                    </a:moveTo>
                    <a:cubicBezTo>
                      <a:pt x="111" y="822"/>
                      <a:pt x="111" y="822"/>
                      <a:pt x="111" y="822"/>
                    </a:cubicBezTo>
                    <a:cubicBezTo>
                      <a:pt x="110" y="820"/>
                      <a:pt x="108" y="817"/>
                      <a:pt x="106" y="815"/>
                    </a:cubicBezTo>
                    <a:cubicBezTo>
                      <a:pt x="78" y="832"/>
                      <a:pt x="78" y="832"/>
                      <a:pt x="78" y="832"/>
                    </a:cubicBezTo>
                    <a:cubicBezTo>
                      <a:pt x="83" y="840"/>
                      <a:pt x="83" y="840"/>
                      <a:pt x="83" y="840"/>
                    </a:cubicBezTo>
                    <a:close/>
                    <a:moveTo>
                      <a:pt x="1002" y="858"/>
                    </a:moveTo>
                    <a:cubicBezTo>
                      <a:pt x="997" y="866"/>
                      <a:pt x="997" y="866"/>
                      <a:pt x="997" y="866"/>
                    </a:cubicBezTo>
                    <a:cubicBezTo>
                      <a:pt x="969" y="847"/>
                      <a:pt x="969" y="847"/>
                      <a:pt x="969" y="847"/>
                    </a:cubicBezTo>
                    <a:cubicBezTo>
                      <a:pt x="971" y="844"/>
                      <a:pt x="973" y="842"/>
                      <a:pt x="974" y="839"/>
                    </a:cubicBezTo>
                    <a:cubicBezTo>
                      <a:pt x="1002" y="858"/>
                      <a:pt x="1002" y="858"/>
                      <a:pt x="1002" y="858"/>
                    </a:cubicBezTo>
                    <a:close/>
                    <a:moveTo>
                      <a:pt x="1047" y="779"/>
                    </a:moveTo>
                    <a:cubicBezTo>
                      <a:pt x="1016" y="765"/>
                      <a:pt x="1016" y="765"/>
                      <a:pt x="1016" y="765"/>
                    </a:cubicBezTo>
                    <a:cubicBezTo>
                      <a:pt x="1015" y="768"/>
                      <a:pt x="1014" y="771"/>
                      <a:pt x="1012" y="773"/>
                    </a:cubicBezTo>
                    <a:cubicBezTo>
                      <a:pt x="1043" y="787"/>
                      <a:pt x="1043" y="787"/>
                      <a:pt x="1043" y="787"/>
                    </a:cubicBezTo>
                    <a:cubicBezTo>
                      <a:pt x="1047" y="779"/>
                      <a:pt x="1047" y="779"/>
                      <a:pt x="1047" y="779"/>
                    </a:cubicBezTo>
                    <a:close/>
                    <a:moveTo>
                      <a:pt x="1078" y="694"/>
                    </a:moveTo>
                    <a:cubicBezTo>
                      <a:pt x="1045" y="685"/>
                      <a:pt x="1045" y="685"/>
                      <a:pt x="1045" y="685"/>
                    </a:cubicBezTo>
                    <a:cubicBezTo>
                      <a:pt x="1045" y="688"/>
                      <a:pt x="1044" y="691"/>
                      <a:pt x="1043" y="694"/>
                    </a:cubicBezTo>
                    <a:cubicBezTo>
                      <a:pt x="1075" y="703"/>
                      <a:pt x="1075" y="703"/>
                      <a:pt x="1075" y="703"/>
                    </a:cubicBezTo>
                    <a:cubicBezTo>
                      <a:pt x="1078" y="694"/>
                      <a:pt x="1078" y="694"/>
                      <a:pt x="1078" y="694"/>
                    </a:cubicBezTo>
                    <a:close/>
                    <a:moveTo>
                      <a:pt x="1094" y="605"/>
                    </a:moveTo>
                    <a:cubicBezTo>
                      <a:pt x="1061" y="601"/>
                      <a:pt x="1061" y="601"/>
                      <a:pt x="1061" y="601"/>
                    </a:cubicBezTo>
                    <a:cubicBezTo>
                      <a:pt x="1061" y="604"/>
                      <a:pt x="1060" y="607"/>
                      <a:pt x="1060" y="610"/>
                    </a:cubicBezTo>
                    <a:cubicBezTo>
                      <a:pt x="1093" y="614"/>
                      <a:pt x="1093" y="614"/>
                      <a:pt x="1093" y="614"/>
                    </a:cubicBezTo>
                    <a:cubicBezTo>
                      <a:pt x="1094" y="605"/>
                      <a:pt x="1094" y="605"/>
                      <a:pt x="1094" y="605"/>
                    </a:cubicBezTo>
                    <a:close/>
                    <a:moveTo>
                      <a:pt x="1096" y="514"/>
                    </a:moveTo>
                    <a:cubicBezTo>
                      <a:pt x="1062" y="516"/>
                      <a:pt x="1062" y="516"/>
                      <a:pt x="1062" y="516"/>
                    </a:cubicBezTo>
                    <a:cubicBezTo>
                      <a:pt x="1063" y="519"/>
                      <a:pt x="1063" y="522"/>
                      <a:pt x="1063" y="525"/>
                    </a:cubicBezTo>
                    <a:cubicBezTo>
                      <a:pt x="1097" y="523"/>
                      <a:pt x="1097" y="523"/>
                      <a:pt x="1097" y="523"/>
                    </a:cubicBezTo>
                    <a:lnTo>
                      <a:pt x="1096" y="5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23@|5FFC:0|FBC:0|LFC:0|LBC:16777215"/>
              <p:cNvSpPr>
                <a:spLocks noEditPoints="1"/>
              </p:cNvSpPr>
              <p:nvPr/>
            </p:nvSpPr>
            <p:spPr bwMode="auto">
              <a:xfrm>
                <a:off x="3865407" y="1940294"/>
                <a:ext cx="1286294" cy="989658"/>
              </a:xfrm>
              <a:custGeom>
                <a:avLst/>
                <a:gdLst>
                  <a:gd name="" fmla="*/ 90 w 980"/>
                  <a:gd name="" fmla="*/ 661 h 754"/>
                  <a:gd name="" fmla="*/ 45 w 980"/>
                  <a:gd name="" fmla="*/ 694 h 754"/>
                  <a:gd name="" fmla="*/ 39 w 980"/>
                  <a:gd name="" fmla="*/ 683 h 754"/>
                  <a:gd name="" fmla="*/ 856 w 980"/>
                  <a:gd name="" fmla="*/ 726 h 754"/>
                  <a:gd name="" fmla="*/ 908 w 980"/>
                  <a:gd name="" fmla="*/ 746 h 754"/>
                  <a:gd name="" fmla="*/ 903 w 980"/>
                  <a:gd name="" fmla="*/ 754 h 754"/>
                  <a:gd name="" fmla="*/ 918 w 980"/>
                  <a:gd name="" fmla="*/ 648 h 754"/>
                  <a:gd name="" fmla="*/ 954 w 980"/>
                  <a:gd name="" fmla="*/ 649 h 754"/>
                  <a:gd name="" fmla="*/ 950 w 980"/>
                  <a:gd name="" fmla="*/ 658 h 754"/>
                  <a:gd name="" fmla="*/ 920 w 980"/>
                  <a:gd name="" fmla="*/ 556 h 754"/>
                  <a:gd name="" fmla="*/ 977 w 980"/>
                  <a:gd name="" fmla="*/ 553 h 754"/>
                  <a:gd name="" fmla="*/ 974 w 980"/>
                  <a:gd name="" fmla="*/ 564 h 754"/>
                  <a:gd name="" fmla="*/ 946 w 980"/>
                  <a:gd name="" fmla="*/ 460 h 754"/>
                  <a:gd name="" fmla="*/ 978 w 980"/>
                  <a:gd name="" fmla="*/ 447 h 754"/>
                  <a:gd name="" fmla="*/ 980 w 980"/>
                  <a:gd name="" fmla="*/ 457 h 754"/>
                  <a:gd name="" fmla="*/ 912 w 980"/>
                  <a:gd name="" fmla="*/ 382 h 754"/>
                  <a:gd name="" fmla="*/ 962 w 980"/>
                  <a:gd name="" fmla="*/ 357 h 754"/>
                  <a:gd name="" fmla="*/ 966 w 980"/>
                  <a:gd name="" fmla="*/ 368 h 754"/>
                  <a:gd name="" fmla="*/ 42 w 980"/>
                  <a:gd name="" fmla="*/ 577 h 754"/>
                  <a:gd name="" fmla="*/ 11 w 980"/>
                  <a:gd name="" fmla="*/ 595 h 754"/>
                  <a:gd name="" fmla="*/ 9 w 980"/>
                  <a:gd name="" fmla="*/ 584 h 754"/>
                  <a:gd name="" fmla="*/ 54 w 980"/>
                  <a:gd name="" fmla="*/ 483 h 754"/>
                  <a:gd name="" fmla="*/ 0 w 980"/>
                  <a:gd name="" fmla="*/ 494 h 754"/>
                  <a:gd name="" fmla="*/ 0 w 980"/>
                  <a:gd name="" fmla="*/ 483 h 754"/>
                  <a:gd name="" fmla="*/ 45 w 980"/>
                  <a:gd name="" fmla="*/ 387 h 754"/>
                  <a:gd name="" fmla="*/ 9 w 980"/>
                  <a:gd name="" fmla="*/ 390 h 754"/>
                  <a:gd name="" fmla="*/ 12 w 980"/>
                  <a:gd name="" fmla="*/ 380 h 754"/>
                  <a:gd name="" fmla="*/ 92 w 980"/>
                  <a:gd name="" fmla="*/ 310 h 754"/>
                  <a:gd name="" fmla="*/ 38 w 980"/>
                  <a:gd name="" fmla="*/ 299 h 754"/>
                  <a:gd name="" fmla="*/ 42 w 980"/>
                  <a:gd name="" fmla="*/ 289 h 754"/>
                  <a:gd name="" fmla="*/ 123 w 980"/>
                  <a:gd name="" fmla="*/ 218 h 754"/>
                  <a:gd name="" fmla="*/ 88 w 980"/>
                  <a:gd name="" fmla="*/ 208 h 754"/>
                  <a:gd name="" fmla="*/ 95 w 980"/>
                  <a:gd name="" fmla="*/ 198 h 754"/>
                  <a:gd name="" fmla="*/ 196 w 980"/>
                  <a:gd name="" fmla="*/ 167 h 754"/>
                  <a:gd name="" fmla="*/ 150 w 980"/>
                  <a:gd name="" fmla="*/ 135 h 754"/>
                  <a:gd name="" fmla="*/ 158 w 980"/>
                  <a:gd name="" fmla="*/ 128 h 754"/>
                  <a:gd name="" fmla="*/ 262 w 980"/>
                  <a:gd name="" fmla="*/ 93 h 754"/>
                  <a:gd name="" fmla="*/ 236 w 980"/>
                  <a:gd name="" fmla="*/ 70 h 754"/>
                  <a:gd name="" fmla="*/ 246 w 980"/>
                  <a:gd name="" fmla="*/ 63 h 754"/>
                  <a:gd name="" fmla="*/ 351 w 980"/>
                  <a:gd name="" fmla="*/ 75 h 754"/>
                  <a:gd name="" fmla="*/ 323 w 980"/>
                  <a:gd name="" fmla="*/ 28 h 754"/>
                  <a:gd name="" fmla="*/ 332 w 980"/>
                  <a:gd name="" fmla="*/ 24 h 754"/>
                  <a:gd name="" fmla="*/ 440 w 980"/>
                  <a:gd name="" fmla="*/ 35 h 754"/>
                  <a:gd name="" fmla="*/ 425 w 980"/>
                  <a:gd name="" fmla="*/ 2 h 754"/>
                  <a:gd name="" fmla="*/ 436 w 980"/>
                  <a:gd name="" fmla="*/ 1 h 754"/>
                  <a:gd name="" fmla="*/ 530 w 980"/>
                  <a:gd name="" fmla="*/ 55 h 754"/>
                  <a:gd name="" fmla="*/ 524 w 980"/>
                  <a:gd name="" fmla="*/ 0 h 754"/>
                  <a:gd name="" fmla="*/ 534 w 980"/>
                  <a:gd name="" fmla="*/ 0 h 754"/>
                  <a:gd name="" fmla="*/ 625 w 980"/>
                  <a:gd name="" fmla="*/ 52 h 754"/>
                  <a:gd name="" fmla="*/ 624 w 980"/>
                  <a:gd name="" fmla="*/ 17 h 754"/>
                  <a:gd name="" fmla="*/ 634 w 980"/>
                  <a:gd name="" fmla="*/ 20 h 754"/>
                  <a:gd name="" fmla="*/ 700 w 980"/>
                  <a:gd name="" fmla="*/ 106 h 754"/>
                  <a:gd name="" fmla="*/ 717 w 980"/>
                  <a:gd name="" fmla="*/ 54 h 754"/>
                  <a:gd name="" fmla="*/ 726 w 980"/>
                  <a:gd name="" fmla="*/ 59 h 754"/>
                  <a:gd name="" fmla="*/ 785 w 980"/>
                  <a:gd name="" fmla="*/ 140 h 754"/>
                  <a:gd name="" fmla="*/ 799 w 980"/>
                  <a:gd name="" fmla="*/ 108 h 754"/>
                  <a:gd name="" fmla="*/ 807 w 980"/>
                  <a:gd name="" fmla="*/ 114 h 754"/>
                  <a:gd name="" fmla="*/ 834 w 980"/>
                  <a:gd name="" fmla="*/ 220 h 754"/>
                  <a:gd name="" fmla="*/ 869 w 980"/>
                  <a:gd name="" fmla="*/ 178 h 754"/>
                  <a:gd name="" fmla="*/ 876 w 980"/>
                  <a:gd name="" fmla="*/ 186 h 754"/>
                  <a:gd name="" fmla="*/ 899 w 980"/>
                  <a:gd name="" fmla="*/ 286 h 754"/>
                  <a:gd name="" fmla="*/ 925 w 980"/>
                  <a:gd name="" fmla="*/ 260 h 754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980" h="754">
                    <a:moveTo>
                      <a:pt x="39" y="683"/>
                    </a:moveTo>
                    <a:lnTo>
                      <a:pt x="90" y="661"/>
                    </a:lnTo>
                    <a:lnTo>
                      <a:pt x="95" y="671"/>
                    </a:lnTo>
                    <a:lnTo>
                      <a:pt x="45" y="694"/>
                    </a:lnTo>
                    <a:lnTo>
                      <a:pt x="39" y="683"/>
                    </a:lnTo>
                    <a:lnTo>
                      <a:pt x="39" y="683"/>
                    </a:lnTo>
                    <a:close/>
                    <a:moveTo>
                      <a:pt x="903" y="754"/>
                    </a:moveTo>
                    <a:lnTo>
                      <a:pt x="856" y="726"/>
                    </a:lnTo>
                    <a:lnTo>
                      <a:pt x="862" y="717"/>
                    </a:lnTo>
                    <a:lnTo>
                      <a:pt x="908" y="746"/>
                    </a:lnTo>
                    <a:lnTo>
                      <a:pt x="903" y="754"/>
                    </a:lnTo>
                    <a:lnTo>
                      <a:pt x="903" y="754"/>
                    </a:lnTo>
                    <a:close/>
                    <a:moveTo>
                      <a:pt x="950" y="658"/>
                    </a:moveTo>
                    <a:lnTo>
                      <a:pt x="918" y="648"/>
                    </a:lnTo>
                    <a:lnTo>
                      <a:pt x="922" y="637"/>
                    </a:lnTo>
                    <a:lnTo>
                      <a:pt x="954" y="649"/>
                    </a:lnTo>
                    <a:lnTo>
                      <a:pt x="950" y="658"/>
                    </a:lnTo>
                    <a:lnTo>
                      <a:pt x="950" y="658"/>
                    </a:lnTo>
                    <a:close/>
                    <a:moveTo>
                      <a:pt x="974" y="564"/>
                    </a:moveTo>
                    <a:lnTo>
                      <a:pt x="920" y="556"/>
                    </a:lnTo>
                    <a:lnTo>
                      <a:pt x="922" y="545"/>
                    </a:lnTo>
                    <a:lnTo>
                      <a:pt x="977" y="553"/>
                    </a:lnTo>
                    <a:lnTo>
                      <a:pt x="974" y="564"/>
                    </a:lnTo>
                    <a:lnTo>
                      <a:pt x="974" y="564"/>
                    </a:lnTo>
                    <a:close/>
                    <a:moveTo>
                      <a:pt x="980" y="457"/>
                    </a:moveTo>
                    <a:lnTo>
                      <a:pt x="946" y="460"/>
                    </a:lnTo>
                    <a:lnTo>
                      <a:pt x="945" y="448"/>
                    </a:lnTo>
                    <a:lnTo>
                      <a:pt x="978" y="447"/>
                    </a:lnTo>
                    <a:lnTo>
                      <a:pt x="980" y="457"/>
                    </a:lnTo>
                    <a:lnTo>
                      <a:pt x="980" y="457"/>
                    </a:lnTo>
                    <a:close/>
                    <a:moveTo>
                      <a:pt x="966" y="368"/>
                    </a:moveTo>
                    <a:lnTo>
                      <a:pt x="912" y="382"/>
                    </a:lnTo>
                    <a:lnTo>
                      <a:pt x="910" y="371"/>
                    </a:lnTo>
                    <a:lnTo>
                      <a:pt x="962" y="357"/>
                    </a:lnTo>
                    <a:lnTo>
                      <a:pt x="966" y="368"/>
                    </a:lnTo>
                    <a:lnTo>
                      <a:pt x="966" y="368"/>
                    </a:lnTo>
                    <a:close/>
                    <a:moveTo>
                      <a:pt x="9" y="584"/>
                    </a:moveTo>
                    <a:lnTo>
                      <a:pt x="42" y="577"/>
                    </a:lnTo>
                    <a:lnTo>
                      <a:pt x="45" y="588"/>
                    </a:lnTo>
                    <a:lnTo>
                      <a:pt x="11" y="595"/>
                    </a:lnTo>
                    <a:lnTo>
                      <a:pt x="9" y="584"/>
                    </a:lnTo>
                    <a:lnTo>
                      <a:pt x="9" y="584"/>
                    </a:lnTo>
                    <a:close/>
                    <a:moveTo>
                      <a:pt x="0" y="483"/>
                    </a:moveTo>
                    <a:lnTo>
                      <a:pt x="54" y="483"/>
                    </a:lnTo>
                    <a:lnTo>
                      <a:pt x="54" y="494"/>
                    </a:lnTo>
                    <a:lnTo>
                      <a:pt x="0" y="494"/>
                    </a:lnTo>
                    <a:lnTo>
                      <a:pt x="0" y="483"/>
                    </a:lnTo>
                    <a:lnTo>
                      <a:pt x="0" y="483"/>
                    </a:lnTo>
                    <a:close/>
                    <a:moveTo>
                      <a:pt x="12" y="380"/>
                    </a:moveTo>
                    <a:lnTo>
                      <a:pt x="45" y="387"/>
                    </a:lnTo>
                    <a:lnTo>
                      <a:pt x="43" y="398"/>
                    </a:lnTo>
                    <a:lnTo>
                      <a:pt x="9" y="390"/>
                    </a:lnTo>
                    <a:lnTo>
                      <a:pt x="12" y="380"/>
                    </a:lnTo>
                    <a:lnTo>
                      <a:pt x="12" y="380"/>
                    </a:lnTo>
                    <a:close/>
                    <a:moveTo>
                      <a:pt x="42" y="289"/>
                    </a:moveTo>
                    <a:lnTo>
                      <a:pt x="92" y="310"/>
                    </a:lnTo>
                    <a:lnTo>
                      <a:pt x="88" y="321"/>
                    </a:lnTo>
                    <a:lnTo>
                      <a:pt x="38" y="299"/>
                    </a:lnTo>
                    <a:lnTo>
                      <a:pt x="42" y="289"/>
                    </a:lnTo>
                    <a:lnTo>
                      <a:pt x="42" y="289"/>
                    </a:lnTo>
                    <a:close/>
                    <a:moveTo>
                      <a:pt x="95" y="198"/>
                    </a:moveTo>
                    <a:lnTo>
                      <a:pt x="123" y="218"/>
                    </a:lnTo>
                    <a:lnTo>
                      <a:pt x="116" y="228"/>
                    </a:lnTo>
                    <a:lnTo>
                      <a:pt x="88" y="208"/>
                    </a:lnTo>
                    <a:lnTo>
                      <a:pt x="95" y="198"/>
                    </a:lnTo>
                    <a:lnTo>
                      <a:pt x="95" y="198"/>
                    </a:lnTo>
                    <a:close/>
                    <a:moveTo>
                      <a:pt x="158" y="128"/>
                    </a:moveTo>
                    <a:lnTo>
                      <a:pt x="196" y="167"/>
                    </a:lnTo>
                    <a:lnTo>
                      <a:pt x="188" y="175"/>
                    </a:lnTo>
                    <a:lnTo>
                      <a:pt x="150" y="135"/>
                    </a:lnTo>
                    <a:lnTo>
                      <a:pt x="158" y="128"/>
                    </a:lnTo>
                    <a:lnTo>
                      <a:pt x="158" y="128"/>
                    </a:lnTo>
                    <a:close/>
                    <a:moveTo>
                      <a:pt x="246" y="63"/>
                    </a:moveTo>
                    <a:lnTo>
                      <a:pt x="262" y="93"/>
                    </a:lnTo>
                    <a:lnTo>
                      <a:pt x="252" y="98"/>
                    </a:lnTo>
                    <a:lnTo>
                      <a:pt x="236" y="70"/>
                    </a:lnTo>
                    <a:lnTo>
                      <a:pt x="246" y="63"/>
                    </a:lnTo>
                    <a:lnTo>
                      <a:pt x="246" y="63"/>
                    </a:lnTo>
                    <a:close/>
                    <a:moveTo>
                      <a:pt x="332" y="24"/>
                    </a:moveTo>
                    <a:lnTo>
                      <a:pt x="351" y="75"/>
                    </a:lnTo>
                    <a:lnTo>
                      <a:pt x="340" y="79"/>
                    </a:lnTo>
                    <a:lnTo>
                      <a:pt x="323" y="28"/>
                    </a:lnTo>
                    <a:lnTo>
                      <a:pt x="332" y="24"/>
                    </a:lnTo>
                    <a:lnTo>
                      <a:pt x="332" y="24"/>
                    </a:lnTo>
                    <a:close/>
                    <a:moveTo>
                      <a:pt x="436" y="1"/>
                    </a:moveTo>
                    <a:lnTo>
                      <a:pt x="440" y="35"/>
                    </a:lnTo>
                    <a:lnTo>
                      <a:pt x="429" y="36"/>
                    </a:lnTo>
                    <a:lnTo>
                      <a:pt x="425" y="2"/>
                    </a:lnTo>
                    <a:lnTo>
                      <a:pt x="436" y="1"/>
                    </a:lnTo>
                    <a:lnTo>
                      <a:pt x="436" y="1"/>
                    </a:lnTo>
                    <a:close/>
                    <a:moveTo>
                      <a:pt x="534" y="0"/>
                    </a:moveTo>
                    <a:lnTo>
                      <a:pt x="530" y="55"/>
                    </a:lnTo>
                    <a:lnTo>
                      <a:pt x="520" y="54"/>
                    </a:lnTo>
                    <a:lnTo>
                      <a:pt x="524" y="0"/>
                    </a:lnTo>
                    <a:lnTo>
                      <a:pt x="534" y="0"/>
                    </a:lnTo>
                    <a:lnTo>
                      <a:pt x="534" y="0"/>
                    </a:lnTo>
                    <a:close/>
                    <a:moveTo>
                      <a:pt x="634" y="20"/>
                    </a:moveTo>
                    <a:lnTo>
                      <a:pt x="625" y="52"/>
                    </a:lnTo>
                    <a:lnTo>
                      <a:pt x="614" y="50"/>
                    </a:lnTo>
                    <a:lnTo>
                      <a:pt x="624" y="17"/>
                    </a:lnTo>
                    <a:lnTo>
                      <a:pt x="634" y="20"/>
                    </a:lnTo>
                    <a:lnTo>
                      <a:pt x="634" y="20"/>
                    </a:lnTo>
                    <a:close/>
                    <a:moveTo>
                      <a:pt x="726" y="59"/>
                    </a:moveTo>
                    <a:lnTo>
                      <a:pt x="700" y="106"/>
                    </a:lnTo>
                    <a:lnTo>
                      <a:pt x="691" y="102"/>
                    </a:lnTo>
                    <a:lnTo>
                      <a:pt x="717" y="54"/>
                    </a:lnTo>
                    <a:lnTo>
                      <a:pt x="726" y="59"/>
                    </a:lnTo>
                    <a:lnTo>
                      <a:pt x="726" y="59"/>
                    </a:lnTo>
                    <a:close/>
                    <a:moveTo>
                      <a:pt x="807" y="114"/>
                    </a:moveTo>
                    <a:lnTo>
                      <a:pt x="785" y="140"/>
                    </a:lnTo>
                    <a:lnTo>
                      <a:pt x="777" y="133"/>
                    </a:lnTo>
                    <a:lnTo>
                      <a:pt x="799" y="108"/>
                    </a:lnTo>
                    <a:lnTo>
                      <a:pt x="807" y="114"/>
                    </a:lnTo>
                    <a:lnTo>
                      <a:pt x="807" y="114"/>
                    </a:lnTo>
                    <a:close/>
                    <a:moveTo>
                      <a:pt x="876" y="186"/>
                    </a:moveTo>
                    <a:lnTo>
                      <a:pt x="834" y="220"/>
                    </a:lnTo>
                    <a:lnTo>
                      <a:pt x="827" y="212"/>
                    </a:lnTo>
                    <a:lnTo>
                      <a:pt x="869" y="178"/>
                    </a:lnTo>
                    <a:lnTo>
                      <a:pt x="876" y="186"/>
                    </a:lnTo>
                    <a:lnTo>
                      <a:pt x="876" y="186"/>
                    </a:lnTo>
                    <a:close/>
                    <a:moveTo>
                      <a:pt x="930" y="271"/>
                    </a:moveTo>
                    <a:lnTo>
                      <a:pt x="899" y="286"/>
                    </a:lnTo>
                    <a:lnTo>
                      <a:pt x="895" y="276"/>
                    </a:lnTo>
                    <a:lnTo>
                      <a:pt x="925" y="260"/>
                    </a:lnTo>
                    <a:lnTo>
                      <a:pt x="930" y="2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7" name="Freeform 35@|5FFC:0|FBC:0|LFC:0|LBC:16777215"/>
              <p:cNvSpPr>
                <a:spLocks noEditPoints="1"/>
              </p:cNvSpPr>
              <p:nvPr/>
            </p:nvSpPr>
            <p:spPr bwMode="auto">
              <a:xfrm>
                <a:off x="4365486" y="2437747"/>
                <a:ext cx="286135" cy="288760"/>
              </a:xfrm>
              <a:custGeom>
                <a:avLst/>
                <a:gdLst>
                  <a:gd name="" fmla="*/ 81 w 162"/>
                  <a:gd name="" fmla="*/ 0 h 163"/>
                  <a:gd name="" fmla="*/ 162 w 162"/>
                  <a:gd name="" fmla="*/ 81 h 163"/>
                  <a:gd name="" fmla="*/ 81 w 162"/>
                  <a:gd name="" fmla="*/ 163 h 163"/>
                  <a:gd name="" fmla="*/ 0 w 162"/>
                  <a:gd name="" fmla="*/ 81 h 163"/>
                  <a:gd name="" fmla="*/ 81 w 162"/>
                  <a:gd name="" fmla="*/ 0 h 163"/>
                  <a:gd name="" fmla="*/ 81 w 162"/>
                  <a:gd name="" fmla="*/ 15 h 163"/>
                  <a:gd name="" fmla="*/ 15 w 162"/>
                  <a:gd name="" fmla="*/ 81 h 163"/>
                  <a:gd name="" fmla="*/ 81 w 162"/>
                  <a:gd name="" fmla="*/ 148 h 163"/>
                  <a:gd name="" fmla="*/ 148 w 162"/>
                  <a:gd name="" fmla="*/ 81 h 163"/>
                  <a:gd name="" fmla="*/ 81 w 162"/>
                  <a:gd name="" fmla="*/ 15 h 163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62" h="163">
                    <a:moveTo>
                      <a:pt x="81" y="0"/>
                    </a:moveTo>
                    <a:cubicBezTo>
                      <a:pt x="126" y="0"/>
                      <a:pt x="162" y="36"/>
                      <a:pt x="162" y="81"/>
                    </a:cubicBezTo>
                    <a:cubicBezTo>
                      <a:pt x="162" y="126"/>
                      <a:pt x="126" y="163"/>
                      <a:pt x="81" y="163"/>
                    </a:cubicBezTo>
                    <a:cubicBezTo>
                      <a:pt x="36" y="163"/>
                      <a:pt x="0" y="12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  <a:close/>
                    <a:moveTo>
                      <a:pt x="81" y="15"/>
                    </a:moveTo>
                    <a:cubicBezTo>
                      <a:pt x="45" y="15"/>
                      <a:pt x="15" y="45"/>
                      <a:pt x="15" y="81"/>
                    </a:cubicBezTo>
                    <a:cubicBezTo>
                      <a:pt x="15" y="118"/>
                      <a:pt x="45" y="148"/>
                      <a:pt x="81" y="148"/>
                    </a:cubicBezTo>
                    <a:cubicBezTo>
                      <a:pt x="118" y="148"/>
                      <a:pt x="148" y="118"/>
                      <a:pt x="148" y="81"/>
                    </a:cubicBezTo>
                    <a:cubicBezTo>
                      <a:pt x="148" y="45"/>
                      <a:pt x="118" y="15"/>
                      <a:pt x="8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8" name="Freeform 36@|5FFC:0|FBC:0|LFC:0|LBC:16777215"/>
              <p:cNvSpPr/>
              <p:nvPr/>
            </p:nvSpPr>
            <p:spPr bwMode="auto">
              <a:xfrm>
                <a:off x="4173782" y="2876550"/>
                <a:ext cx="703019" cy="280884"/>
              </a:xfrm>
              <a:custGeom>
                <a:avLst/>
                <a:gdLst>
                  <a:gd name="" fmla="*/ 66 w 298"/>
                  <a:gd name="" fmla="*/ 0 h 159"/>
                  <a:gd name="" fmla="*/ 232 w 298"/>
                  <a:gd name="" fmla="*/ 0 h 159"/>
                  <a:gd name="" fmla="*/ 298 w 298"/>
                  <a:gd name="" fmla="*/ 66 h 159"/>
                  <a:gd name="" fmla="*/ 298 w 298"/>
                  <a:gd name="" fmla="*/ 141 h 159"/>
                  <a:gd name="" fmla="*/ 280 w 298"/>
                  <a:gd name="" fmla="*/ 159 h 159"/>
                  <a:gd name="" fmla="*/ 18 w 298"/>
                  <a:gd name="" fmla="*/ 159 h 159"/>
                  <a:gd name="" fmla="*/ 0 w 298"/>
                  <a:gd name="" fmla="*/ 141 h 159"/>
                  <a:gd name="" fmla="*/ 0 w 298"/>
                  <a:gd name="" fmla="*/ 66 h 159"/>
                  <a:gd name="" fmla="*/ 66 w 298"/>
                  <a:gd name="" fmla="*/ 0 h 159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298" h="159">
                    <a:moveTo>
                      <a:pt x="66" y="0"/>
                    </a:moveTo>
                    <a:cubicBezTo>
                      <a:pt x="232" y="0"/>
                      <a:pt x="232" y="0"/>
                      <a:pt x="232" y="0"/>
                    </a:cubicBezTo>
                    <a:cubicBezTo>
                      <a:pt x="268" y="0"/>
                      <a:pt x="298" y="30"/>
                      <a:pt x="298" y="66"/>
                    </a:cubicBezTo>
                    <a:cubicBezTo>
                      <a:pt x="298" y="141"/>
                      <a:pt x="298" y="141"/>
                      <a:pt x="298" y="141"/>
                    </a:cubicBezTo>
                    <a:cubicBezTo>
                      <a:pt x="298" y="151"/>
                      <a:pt x="290" y="159"/>
                      <a:pt x="280" y="159"/>
                    </a:cubicBezTo>
                    <a:cubicBezTo>
                      <a:pt x="18" y="159"/>
                      <a:pt x="18" y="159"/>
                      <a:pt x="18" y="159"/>
                    </a:cubicBezTo>
                    <a:cubicBezTo>
                      <a:pt x="9" y="159"/>
                      <a:pt x="0" y="151"/>
                      <a:pt x="0" y="141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30"/>
                      <a:pt x="30" y="0"/>
                      <a:pt x="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9" name="Freeform 41@|5FFC:0|FBC:0|LFC:0|LBC:16777215"/>
              <p:cNvSpPr/>
              <p:nvPr/>
            </p:nvSpPr>
            <p:spPr bwMode="auto">
              <a:xfrm>
                <a:off x="3991892" y="1793288"/>
                <a:ext cx="486954" cy="699586"/>
              </a:xfrm>
              <a:custGeom>
                <a:avLst/>
                <a:gdLst>
                  <a:gd name="" fmla="*/ 0 w 275"/>
                  <a:gd name="" fmla="*/ 8 h 395"/>
                  <a:gd name="" fmla="*/ 10 w 275"/>
                  <a:gd name="" fmla="*/ 0 h 395"/>
                  <a:gd name="" fmla="*/ 275 w 275"/>
                  <a:gd name="" fmla="*/ 378 h 395"/>
                  <a:gd name="" fmla="*/ 249 w 275"/>
                  <a:gd name="" fmla="*/ 395 h 395"/>
                  <a:gd name="" fmla="*/ 0 w 275"/>
                  <a:gd name="" fmla="*/ 8 h 395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275" h="395">
                    <a:moveTo>
                      <a:pt x="0" y="8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275" y="378"/>
                      <a:pt x="275" y="378"/>
                      <a:pt x="275" y="378"/>
                    </a:cubicBezTo>
                    <a:cubicBezTo>
                      <a:pt x="265" y="382"/>
                      <a:pt x="257" y="387"/>
                      <a:pt x="249" y="395"/>
                    </a:cubicBez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6" name="Group 76"/>
            <p:cNvGrpSpPr/>
            <p:nvPr/>
          </p:nvGrpSpPr>
          <p:grpSpPr>
            <a:xfrm>
              <a:off x="9674364" y="2467109"/>
              <a:ext cx="1336115" cy="1083967"/>
              <a:chOff x="3532020" y="1606907"/>
              <a:chExt cx="1954379" cy="1585554"/>
            </a:xfrm>
            <a:grpFill/>
          </p:grpSpPr>
          <p:sp>
            <p:nvSpPr>
              <p:cNvPr id="27" name="Freeform 6@|5FFC:0|FBC:0|LFC:0|LBC:16777215"/>
              <p:cNvSpPr>
                <a:spLocks noEditPoints="1"/>
              </p:cNvSpPr>
              <p:nvPr/>
            </p:nvSpPr>
            <p:spPr bwMode="auto">
              <a:xfrm>
                <a:off x="3532020" y="1606907"/>
                <a:ext cx="1954379" cy="1585554"/>
              </a:xfrm>
              <a:custGeom>
                <a:avLst/>
                <a:gdLst>
                  <a:gd name="" fmla="*/ 95 w 1489"/>
                  <a:gd name="" fmla="*/ 752 h 1208"/>
                  <a:gd name="" fmla="*/ 0 w 1489"/>
                  <a:gd name="" fmla="*/ 733 h 1208"/>
                  <a:gd name="" fmla="*/ 102 w 1489"/>
                  <a:gd name="" fmla="*/ 645 h 1208"/>
                  <a:gd name="" fmla="*/ 12 w 1489"/>
                  <a:gd name="" fmla="*/ 611 h 1208"/>
                  <a:gd name="" fmla="*/ 126 w 1489"/>
                  <a:gd name="" fmla="*/ 540 h 1208"/>
                  <a:gd name="" fmla="*/ 44 w 1489"/>
                  <a:gd name="" fmla="*/ 493 h 1208"/>
                  <a:gd name="" fmla="*/ 168 w 1489"/>
                  <a:gd name="" fmla="*/ 441 h 1208"/>
                  <a:gd name="" fmla="*/ 95 w 1489"/>
                  <a:gd name="" fmla="*/ 381 h 1208"/>
                  <a:gd name="" fmla="*/ 226 w 1489"/>
                  <a:gd name="" fmla="*/ 351 h 1208"/>
                  <a:gd name="" fmla="*/ 164 w 1489"/>
                  <a:gd name="" fmla="*/ 278 h 1208"/>
                  <a:gd name="" fmla="*/ 297 w 1489"/>
                  <a:gd name="" fmla="*/ 270 h 1208"/>
                  <a:gd name="" fmla="*/ 247 w 1489"/>
                  <a:gd name="" fmla="*/ 189 h 1208"/>
                  <a:gd name="" fmla="*/ 381 w 1489"/>
                  <a:gd name="" fmla="*/ 204 h 1208"/>
                  <a:gd name="" fmla="*/ 346 w 1489"/>
                  <a:gd name="" fmla="*/ 115 h 1208"/>
                  <a:gd name="" fmla="*/ 475 w 1489"/>
                  <a:gd name="" fmla="*/ 151 h 1208"/>
                  <a:gd name="" fmla="*/ 455 w 1489"/>
                  <a:gd name="" fmla="*/ 57 h 1208"/>
                  <a:gd name="" fmla="*/ 577 w 1489"/>
                  <a:gd name="" fmla="*/ 115 h 1208"/>
                  <a:gd name="" fmla="*/ 571 w 1489"/>
                  <a:gd name="" fmla="*/ 19 h 1208"/>
                  <a:gd name="" fmla="*/ 682 w 1489"/>
                  <a:gd name="" fmla="*/ 96 h 1208"/>
                  <a:gd name="" fmla="*/ 693 w 1489"/>
                  <a:gd name="" fmla="*/ 0 h 1208"/>
                  <a:gd name="" fmla="*/ 790 w 1489"/>
                  <a:gd name="" fmla="*/ 94 h 1208"/>
                  <a:gd name="" fmla="*/ 815 w 1489"/>
                  <a:gd name="" fmla="*/ 1 h 1208"/>
                  <a:gd name="" fmla="*/ 895 w 1489"/>
                  <a:gd name="" fmla="*/ 111 h 1208"/>
                  <a:gd name="" fmla="*/ 937 w 1489"/>
                  <a:gd name="" fmla="*/ 24 h 1208"/>
                  <a:gd name="" fmla="*/ 998 w 1489"/>
                  <a:gd name="" fmla="*/ 144 h 1208"/>
                  <a:gd name="" fmla="*/ 1053 w 1489"/>
                  <a:gd name="" fmla="*/ 66 h 1208"/>
                  <a:gd name="" fmla="*/ 1093 w 1489"/>
                  <a:gd name="" fmla="*/ 194 h 1208"/>
                  <a:gd name="" fmla="*/ 1160 w 1489"/>
                  <a:gd name="" fmla="*/ 125 h 1208"/>
                  <a:gd name="" fmla="*/ 1179 w 1489"/>
                  <a:gd name="" fmla="*/ 259 h 1208"/>
                  <a:gd name="" fmla="*/ 1257 w 1489"/>
                  <a:gd name="" fmla="*/ 202 h 1208"/>
                  <a:gd name="" fmla="*/ 1312 w 1489"/>
                  <a:gd name="" fmla="*/ 426 h 1208"/>
                  <a:gd name="" fmla="*/ 1404 w 1489"/>
                  <a:gd name="" fmla="*/ 398 h 1208"/>
                  <a:gd name="" fmla="*/ 1253 w 1489"/>
                  <a:gd name="" fmla="*/ 337 h 1208"/>
                  <a:gd name="" fmla="*/ 1338 w 1489"/>
                  <a:gd name="" fmla="*/ 294 h 1208"/>
                  <a:gd name="" fmla="*/ 150 w 1489"/>
                  <a:gd name="" fmla="*/ 1192 h 1208"/>
                  <a:gd name="" fmla="*/ 237 w 1489"/>
                  <a:gd name="" fmla="*/ 1149 h 1208"/>
                  <a:gd name="" fmla="*/ 1357 w 1489"/>
                  <a:gd name="" fmla="*/ 524 h 1208"/>
                  <a:gd name="" fmla="*/ 1451 w 1489"/>
                  <a:gd name="" fmla="*/ 512 h 1208"/>
                  <a:gd name="" fmla="*/ 1384 w 1489"/>
                  <a:gd name="" fmla="*/ 628 h 1208"/>
                  <a:gd name="" fmla="*/ 1479 w 1489"/>
                  <a:gd name="" fmla="*/ 632 h 1208"/>
                  <a:gd name="" fmla="*/ 8 w 1489"/>
                  <a:gd name="" fmla="*/ 854 h 1208"/>
                  <a:gd name="" fmla="*/ 104 w 1489"/>
                  <a:gd name="" fmla="*/ 857 h 1208"/>
                  <a:gd name="" fmla="*/ 37 w 1489"/>
                  <a:gd name="" fmla="*/ 973 h 1208"/>
                  <a:gd name="" fmla="*/ 131 w 1489"/>
                  <a:gd name="" fmla="*/ 961 h 1208"/>
                  <a:gd name="" fmla="*/ 84 w 1489"/>
                  <a:gd name="" fmla="*/ 1087 h 1208"/>
                  <a:gd name="" fmla="*/ 176 w 1489"/>
                  <a:gd name="" fmla="*/ 1060 h 1208"/>
                  <a:gd name="" fmla="*/ 1326 w 1489"/>
                  <a:gd name="" fmla="*/ 1208 h 1208"/>
                  <a:gd name="" fmla="*/ 1262 w 1489"/>
                  <a:gd name="" fmla="*/ 1135 h 1208"/>
                  <a:gd name="" fmla="*/ 1394 w 1489"/>
                  <a:gd name="" fmla="*/ 1106 h 1208"/>
                  <a:gd name="" fmla="*/ 1320 w 1489"/>
                  <a:gd name="" fmla="*/ 1045 h 1208"/>
                  <a:gd name="" fmla="*/ 1444 w 1489"/>
                  <a:gd name="" fmla="*/ 993 h 1208"/>
                  <a:gd name="" fmla="*/ 1362 w 1489"/>
                  <a:gd name="" fmla="*/ 945 h 1208"/>
                  <a:gd name="" fmla="*/ 1477 w 1489"/>
                  <a:gd name="" fmla="*/ 875 h 1208"/>
                  <a:gd name="" fmla="*/ 1386 w 1489"/>
                  <a:gd name="" fmla="*/ 841 h 1208"/>
                  <a:gd name="" fmla="*/ 1489 w 1489"/>
                  <a:gd name="" fmla="*/ 752 h 1208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489" h="1208">
                    <a:moveTo>
                      <a:pt x="0" y="733"/>
                    </a:moveTo>
                    <a:lnTo>
                      <a:pt x="95" y="733"/>
                    </a:lnTo>
                    <a:lnTo>
                      <a:pt x="95" y="752"/>
                    </a:lnTo>
                    <a:lnTo>
                      <a:pt x="0" y="752"/>
                    </a:lnTo>
                    <a:lnTo>
                      <a:pt x="0" y="733"/>
                    </a:lnTo>
                    <a:lnTo>
                      <a:pt x="0" y="733"/>
                    </a:lnTo>
                    <a:close/>
                    <a:moveTo>
                      <a:pt x="12" y="611"/>
                    </a:moveTo>
                    <a:lnTo>
                      <a:pt x="104" y="626"/>
                    </a:lnTo>
                    <a:lnTo>
                      <a:pt x="102" y="645"/>
                    </a:lnTo>
                    <a:lnTo>
                      <a:pt x="8" y="629"/>
                    </a:lnTo>
                    <a:lnTo>
                      <a:pt x="12" y="611"/>
                    </a:lnTo>
                    <a:lnTo>
                      <a:pt x="12" y="611"/>
                    </a:lnTo>
                    <a:close/>
                    <a:moveTo>
                      <a:pt x="44" y="493"/>
                    </a:moveTo>
                    <a:lnTo>
                      <a:pt x="133" y="522"/>
                    </a:lnTo>
                    <a:lnTo>
                      <a:pt x="126" y="540"/>
                    </a:lnTo>
                    <a:lnTo>
                      <a:pt x="38" y="510"/>
                    </a:lnTo>
                    <a:lnTo>
                      <a:pt x="44" y="493"/>
                    </a:lnTo>
                    <a:lnTo>
                      <a:pt x="44" y="493"/>
                    </a:lnTo>
                    <a:close/>
                    <a:moveTo>
                      <a:pt x="95" y="381"/>
                    </a:moveTo>
                    <a:lnTo>
                      <a:pt x="177" y="425"/>
                    </a:lnTo>
                    <a:lnTo>
                      <a:pt x="168" y="441"/>
                    </a:lnTo>
                    <a:lnTo>
                      <a:pt x="85" y="397"/>
                    </a:lnTo>
                    <a:lnTo>
                      <a:pt x="95" y="381"/>
                    </a:lnTo>
                    <a:lnTo>
                      <a:pt x="95" y="381"/>
                    </a:lnTo>
                    <a:close/>
                    <a:moveTo>
                      <a:pt x="164" y="278"/>
                    </a:moveTo>
                    <a:lnTo>
                      <a:pt x="238" y="336"/>
                    </a:lnTo>
                    <a:lnTo>
                      <a:pt x="226" y="351"/>
                    </a:lnTo>
                    <a:lnTo>
                      <a:pt x="151" y="293"/>
                    </a:lnTo>
                    <a:lnTo>
                      <a:pt x="164" y="278"/>
                    </a:lnTo>
                    <a:lnTo>
                      <a:pt x="164" y="278"/>
                    </a:lnTo>
                    <a:close/>
                    <a:moveTo>
                      <a:pt x="247" y="189"/>
                    </a:moveTo>
                    <a:lnTo>
                      <a:pt x="311" y="258"/>
                    </a:lnTo>
                    <a:lnTo>
                      <a:pt x="297" y="270"/>
                    </a:lnTo>
                    <a:lnTo>
                      <a:pt x="234" y="201"/>
                    </a:lnTo>
                    <a:lnTo>
                      <a:pt x="247" y="189"/>
                    </a:lnTo>
                    <a:lnTo>
                      <a:pt x="247" y="189"/>
                    </a:lnTo>
                    <a:close/>
                    <a:moveTo>
                      <a:pt x="346" y="115"/>
                    </a:moveTo>
                    <a:lnTo>
                      <a:pt x="397" y="193"/>
                    </a:lnTo>
                    <a:lnTo>
                      <a:pt x="381" y="204"/>
                    </a:lnTo>
                    <a:lnTo>
                      <a:pt x="330" y="124"/>
                    </a:lnTo>
                    <a:lnTo>
                      <a:pt x="346" y="115"/>
                    </a:lnTo>
                    <a:lnTo>
                      <a:pt x="346" y="115"/>
                    </a:lnTo>
                    <a:close/>
                    <a:moveTo>
                      <a:pt x="455" y="57"/>
                    </a:moveTo>
                    <a:lnTo>
                      <a:pt x="493" y="143"/>
                    </a:lnTo>
                    <a:lnTo>
                      <a:pt x="475" y="151"/>
                    </a:lnTo>
                    <a:lnTo>
                      <a:pt x="438" y="65"/>
                    </a:lnTo>
                    <a:lnTo>
                      <a:pt x="455" y="57"/>
                    </a:lnTo>
                    <a:lnTo>
                      <a:pt x="455" y="57"/>
                    </a:lnTo>
                    <a:close/>
                    <a:moveTo>
                      <a:pt x="571" y="19"/>
                    </a:moveTo>
                    <a:lnTo>
                      <a:pt x="594" y="111"/>
                    </a:lnTo>
                    <a:lnTo>
                      <a:pt x="577" y="115"/>
                    </a:lnTo>
                    <a:lnTo>
                      <a:pt x="554" y="23"/>
                    </a:lnTo>
                    <a:lnTo>
                      <a:pt x="571" y="19"/>
                    </a:lnTo>
                    <a:lnTo>
                      <a:pt x="571" y="19"/>
                    </a:lnTo>
                    <a:close/>
                    <a:moveTo>
                      <a:pt x="693" y="0"/>
                    </a:moveTo>
                    <a:lnTo>
                      <a:pt x="701" y="94"/>
                    </a:lnTo>
                    <a:lnTo>
                      <a:pt x="682" y="96"/>
                    </a:lnTo>
                    <a:lnTo>
                      <a:pt x="674" y="1"/>
                    </a:lnTo>
                    <a:lnTo>
                      <a:pt x="693" y="0"/>
                    </a:lnTo>
                    <a:lnTo>
                      <a:pt x="693" y="0"/>
                    </a:lnTo>
                    <a:close/>
                    <a:moveTo>
                      <a:pt x="815" y="1"/>
                    </a:moveTo>
                    <a:lnTo>
                      <a:pt x="809" y="96"/>
                    </a:lnTo>
                    <a:lnTo>
                      <a:pt x="790" y="94"/>
                    </a:lnTo>
                    <a:lnTo>
                      <a:pt x="798" y="0"/>
                    </a:lnTo>
                    <a:lnTo>
                      <a:pt x="815" y="1"/>
                    </a:lnTo>
                    <a:lnTo>
                      <a:pt x="815" y="1"/>
                    </a:lnTo>
                    <a:close/>
                    <a:moveTo>
                      <a:pt x="937" y="24"/>
                    </a:moveTo>
                    <a:lnTo>
                      <a:pt x="914" y="115"/>
                    </a:lnTo>
                    <a:lnTo>
                      <a:pt x="895" y="111"/>
                    </a:lnTo>
                    <a:lnTo>
                      <a:pt x="919" y="19"/>
                    </a:lnTo>
                    <a:lnTo>
                      <a:pt x="937" y="24"/>
                    </a:lnTo>
                    <a:lnTo>
                      <a:pt x="937" y="24"/>
                    </a:lnTo>
                    <a:close/>
                    <a:moveTo>
                      <a:pt x="1053" y="66"/>
                    </a:moveTo>
                    <a:lnTo>
                      <a:pt x="1015" y="151"/>
                    </a:lnTo>
                    <a:lnTo>
                      <a:pt x="998" y="144"/>
                    </a:lnTo>
                    <a:lnTo>
                      <a:pt x="1035" y="58"/>
                    </a:lnTo>
                    <a:lnTo>
                      <a:pt x="1053" y="66"/>
                    </a:lnTo>
                    <a:lnTo>
                      <a:pt x="1053" y="66"/>
                    </a:lnTo>
                    <a:close/>
                    <a:moveTo>
                      <a:pt x="1160" y="125"/>
                    </a:moveTo>
                    <a:lnTo>
                      <a:pt x="1108" y="204"/>
                    </a:lnTo>
                    <a:lnTo>
                      <a:pt x="1093" y="194"/>
                    </a:lnTo>
                    <a:lnTo>
                      <a:pt x="1145" y="115"/>
                    </a:lnTo>
                    <a:lnTo>
                      <a:pt x="1160" y="125"/>
                    </a:lnTo>
                    <a:lnTo>
                      <a:pt x="1160" y="125"/>
                    </a:lnTo>
                    <a:close/>
                    <a:moveTo>
                      <a:pt x="1257" y="202"/>
                    </a:moveTo>
                    <a:lnTo>
                      <a:pt x="1192" y="271"/>
                    </a:lnTo>
                    <a:lnTo>
                      <a:pt x="1179" y="259"/>
                    </a:lnTo>
                    <a:lnTo>
                      <a:pt x="1242" y="190"/>
                    </a:lnTo>
                    <a:lnTo>
                      <a:pt x="1257" y="202"/>
                    </a:lnTo>
                    <a:lnTo>
                      <a:pt x="1257" y="202"/>
                    </a:lnTo>
                    <a:close/>
                    <a:moveTo>
                      <a:pt x="1404" y="398"/>
                    </a:moveTo>
                    <a:lnTo>
                      <a:pt x="1322" y="443"/>
                    </a:lnTo>
                    <a:lnTo>
                      <a:pt x="1312" y="426"/>
                    </a:lnTo>
                    <a:lnTo>
                      <a:pt x="1394" y="382"/>
                    </a:lnTo>
                    <a:lnTo>
                      <a:pt x="1404" y="398"/>
                    </a:lnTo>
                    <a:lnTo>
                      <a:pt x="1404" y="398"/>
                    </a:lnTo>
                    <a:close/>
                    <a:moveTo>
                      <a:pt x="1338" y="294"/>
                    </a:moveTo>
                    <a:lnTo>
                      <a:pt x="1264" y="352"/>
                    </a:lnTo>
                    <a:lnTo>
                      <a:pt x="1253" y="337"/>
                    </a:lnTo>
                    <a:lnTo>
                      <a:pt x="1327" y="279"/>
                    </a:lnTo>
                    <a:lnTo>
                      <a:pt x="1338" y="294"/>
                    </a:lnTo>
                    <a:lnTo>
                      <a:pt x="1338" y="294"/>
                    </a:lnTo>
                    <a:close/>
                    <a:moveTo>
                      <a:pt x="237" y="1149"/>
                    </a:moveTo>
                    <a:lnTo>
                      <a:pt x="162" y="1207"/>
                    </a:lnTo>
                    <a:lnTo>
                      <a:pt x="150" y="1192"/>
                    </a:lnTo>
                    <a:lnTo>
                      <a:pt x="224" y="1134"/>
                    </a:lnTo>
                    <a:lnTo>
                      <a:pt x="237" y="1149"/>
                    </a:lnTo>
                    <a:lnTo>
                      <a:pt x="237" y="1149"/>
                    </a:lnTo>
                    <a:close/>
                    <a:moveTo>
                      <a:pt x="1451" y="512"/>
                    </a:moveTo>
                    <a:lnTo>
                      <a:pt x="1362" y="543"/>
                    </a:lnTo>
                    <a:lnTo>
                      <a:pt x="1357" y="524"/>
                    </a:lnTo>
                    <a:lnTo>
                      <a:pt x="1446" y="494"/>
                    </a:lnTo>
                    <a:lnTo>
                      <a:pt x="1451" y="512"/>
                    </a:lnTo>
                    <a:lnTo>
                      <a:pt x="1451" y="512"/>
                    </a:lnTo>
                    <a:close/>
                    <a:moveTo>
                      <a:pt x="1479" y="632"/>
                    </a:moveTo>
                    <a:lnTo>
                      <a:pt x="1388" y="647"/>
                    </a:lnTo>
                    <a:lnTo>
                      <a:pt x="1384" y="628"/>
                    </a:lnTo>
                    <a:lnTo>
                      <a:pt x="1477" y="613"/>
                    </a:lnTo>
                    <a:lnTo>
                      <a:pt x="1479" y="632"/>
                    </a:lnTo>
                    <a:lnTo>
                      <a:pt x="1479" y="632"/>
                    </a:lnTo>
                    <a:close/>
                    <a:moveTo>
                      <a:pt x="104" y="857"/>
                    </a:moveTo>
                    <a:lnTo>
                      <a:pt x="11" y="873"/>
                    </a:lnTo>
                    <a:lnTo>
                      <a:pt x="8" y="854"/>
                    </a:lnTo>
                    <a:lnTo>
                      <a:pt x="102" y="840"/>
                    </a:lnTo>
                    <a:lnTo>
                      <a:pt x="104" y="857"/>
                    </a:lnTo>
                    <a:lnTo>
                      <a:pt x="104" y="857"/>
                    </a:lnTo>
                    <a:close/>
                    <a:moveTo>
                      <a:pt x="131" y="961"/>
                    </a:moveTo>
                    <a:lnTo>
                      <a:pt x="44" y="992"/>
                    </a:lnTo>
                    <a:lnTo>
                      <a:pt x="37" y="973"/>
                    </a:lnTo>
                    <a:lnTo>
                      <a:pt x="126" y="944"/>
                    </a:lnTo>
                    <a:lnTo>
                      <a:pt x="131" y="961"/>
                    </a:lnTo>
                    <a:lnTo>
                      <a:pt x="131" y="961"/>
                    </a:lnTo>
                    <a:close/>
                    <a:moveTo>
                      <a:pt x="176" y="1060"/>
                    </a:moveTo>
                    <a:lnTo>
                      <a:pt x="93" y="1104"/>
                    </a:lnTo>
                    <a:lnTo>
                      <a:pt x="84" y="1087"/>
                    </a:lnTo>
                    <a:lnTo>
                      <a:pt x="168" y="1042"/>
                    </a:lnTo>
                    <a:lnTo>
                      <a:pt x="176" y="1060"/>
                    </a:lnTo>
                    <a:lnTo>
                      <a:pt x="176" y="1060"/>
                    </a:lnTo>
                    <a:close/>
                    <a:moveTo>
                      <a:pt x="1262" y="1135"/>
                    </a:moveTo>
                    <a:lnTo>
                      <a:pt x="1336" y="1193"/>
                    </a:lnTo>
                    <a:lnTo>
                      <a:pt x="1326" y="1208"/>
                    </a:lnTo>
                    <a:lnTo>
                      <a:pt x="1251" y="1150"/>
                    </a:lnTo>
                    <a:lnTo>
                      <a:pt x="1262" y="1135"/>
                    </a:lnTo>
                    <a:lnTo>
                      <a:pt x="1262" y="1135"/>
                    </a:lnTo>
                    <a:close/>
                    <a:moveTo>
                      <a:pt x="1320" y="1045"/>
                    </a:moveTo>
                    <a:lnTo>
                      <a:pt x="1403" y="1089"/>
                    </a:lnTo>
                    <a:lnTo>
                      <a:pt x="1394" y="1106"/>
                    </a:lnTo>
                    <a:lnTo>
                      <a:pt x="1311" y="1061"/>
                    </a:lnTo>
                    <a:lnTo>
                      <a:pt x="1320" y="1045"/>
                    </a:lnTo>
                    <a:lnTo>
                      <a:pt x="1320" y="1045"/>
                    </a:lnTo>
                    <a:close/>
                    <a:moveTo>
                      <a:pt x="1362" y="945"/>
                    </a:moveTo>
                    <a:lnTo>
                      <a:pt x="1451" y="976"/>
                    </a:lnTo>
                    <a:lnTo>
                      <a:pt x="1444" y="993"/>
                    </a:lnTo>
                    <a:lnTo>
                      <a:pt x="1357" y="962"/>
                    </a:lnTo>
                    <a:lnTo>
                      <a:pt x="1362" y="945"/>
                    </a:lnTo>
                    <a:lnTo>
                      <a:pt x="1362" y="945"/>
                    </a:lnTo>
                    <a:close/>
                    <a:moveTo>
                      <a:pt x="1386" y="841"/>
                    </a:moveTo>
                    <a:lnTo>
                      <a:pt x="1479" y="856"/>
                    </a:lnTo>
                    <a:lnTo>
                      <a:pt x="1477" y="875"/>
                    </a:lnTo>
                    <a:lnTo>
                      <a:pt x="1384" y="860"/>
                    </a:lnTo>
                    <a:lnTo>
                      <a:pt x="1386" y="841"/>
                    </a:lnTo>
                    <a:lnTo>
                      <a:pt x="1386" y="841"/>
                    </a:lnTo>
                    <a:close/>
                    <a:moveTo>
                      <a:pt x="1394" y="733"/>
                    </a:moveTo>
                    <a:lnTo>
                      <a:pt x="1489" y="733"/>
                    </a:lnTo>
                    <a:lnTo>
                      <a:pt x="1489" y="752"/>
                    </a:lnTo>
                    <a:lnTo>
                      <a:pt x="1394" y="752"/>
                    </a:lnTo>
                    <a:lnTo>
                      <a:pt x="1394" y="7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7@|5FFC:0|FBC:0|LFC:0|LBC:16777215"/>
              <p:cNvSpPr>
                <a:spLocks noEditPoints="1"/>
              </p:cNvSpPr>
              <p:nvPr/>
            </p:nvSpPr>
            <p:spPr bwMode="auto">
              <a:xfrm>
                <a:off x="3537271" y="1608219"/>
                <a:ext cx="1943879" cy="1534365"/>
              </a:xfrm>
              <a:custGeom>
                <a:avLst/>
                <a:gdLst>
                  <a:gd name="" fmla="*/ 33 w 1097"/>
                  <a:gd name="" fmla="*/ 574 h 866"/>
                  <a:gd name="" fmla="*/ 36 w 1097"/>
                  <a:gd name="" fmla="*/ 602 h 866"/>
                  <a:gd name="" fmla="*/ 34 w 1097"/>
                  <a:gd name="" fmla="*/ 517 h 866"/>
                  <a:gd name="" fmla="*/ 46 w 1097"/>
                  <a:gd name="" fmla="*/ 433 h 866"/>
                  <a:gd name="" fmla="*/ 72 w 1097"/>
                  <a:gd name="" fmla="*/ 352 h 866"/>
                  <a:gd name="" fmla="*/ 111 w 1097"/>
                  <a:gd name="" fmla="*/ 276 h 866"/>
                  <a:gd name="" fmla="*/ 162 w 1097"/>
                  <a:gd name="" fmla="*/ 208 h 866"/>
                  <a:gd name="" fmla="*/ 224 w 1097"/>
                  <a:gd name="" fmla="*/ 149 h 866"/>
                  <a:gd name="" fmla="*/ 294 w 1097"/>
                  <a:gd name="" fmla="*/ 101 h 866"/>
                  <a:gd name="" fmla="*/ 372 w 1097"/>
                  <a:gd name="" fmla="*/ 65 h 866"/>
                  <a:gd name="" fmla="*/ 454 w 1097"/>
                  <a:gd name="" fmla="*/ 43 h 866"/>
                  <a:gd name="" fmla="*/ 539 w 1097"/>
                  <a:gd name="" fmla="*/ 34 h 866"/>
                  <a:gd name="" fmla="*/ 624 w 1097"/>
                  <a:gd name="" fmla="*/ 39 h 866"/>
                  <a:gd name="" fmla="*/ 707 w 1097"/>
                  <a:gd name="" fmla="*/ 59 h 866"/>
                  <a:gd name="" fmla="*/ 785 w 1097"/>
                  <a:gd name="" fmla="*/ 92 h 866"/>
                  <a:gd name="" fmla="*/ 857 w 1097"/>
                  <a:gd name="" fmla="*/ 137 h 866"/>
                  <a:gd name="" fmla="*/ 975 w 1097"/>
                  <a:gd name="" fmla="*/ 260 h 866"/>
                  <a:gd name="" fmla="*/ 921 w 1097"/>
                  <a:gd name="" fmla="*/ 193 h 866"/>
                  <a:gd name="" fmla="*/ 1016 w 1097"/>
                  <a:gd name="" fmla="*/ 334 h 866"/>
                  <a:gd name="" fmla="*/ 1046 w 1097"/>
                  <a:gd name="" fmla="*/ 414 h 866"/>
                  <a:gd name="" fmla="*/ 21 w 1097"/>
                  <a:gd name="" fmla="*/ 702 h 866"/>
                  <a:gd name="" fmla="*/ 54 w 1097"/>
                  <a:gd name="" fmla="*/ 787 h 866"/>
                  <a:gd name="" fmla="*/ 1018 w 1097"/>
                  <a:gd name="" fmla="*/ 832 h 866"/>
                  <a:gd name="" fmla="*/ 1059 w 1097"/>
                  <a:gd name="" fmla="*/ 751 h 866"/>
                  <a:gd name="" fmla="*/ 1085 w 1097"/>
                  <a:gd name="" fmla="*/ 664 h 866"/>
                  <a:gd name="" fmla="*/ 1097 w 1097"/>
                  <a:gd name="" fmla="*/ 574 h 866"/>
                  <a:gd name="" fmla="*/ 1093 w 1097"/>
                  <a:gd name="" fmla="*/ 484 h 866"/>
                  <a:gd name="" fmla="*/ 36 w 1097"/>
                  <a:gd name="" fmla="*/ 488 h 866"/>
                  <a:gd name="" fmla="*/ 53 w 1097"/>
                  <a:gd name="" fmla="*/ 405 h 866"/>
                  <a:gd name="" fmla="*/ 84 w 1097"/>
                  <a:gd name="" fmla="*/ 325 h 866"/>
                  <a:gd name="" fmla="*/ 127 w 1097"/>
                  <a:gd name="" fmla="*/ 252 h 866"/>
                  <a:gd name="" fmla="*/ 182 w 1097"/>
                  <a:gd name="" fmla="*/ 187 h 866"/>
                  <a:gd name="" fmla="*/ 247 w 1097"/>
                  <a:gd name="" fmla="*/ 131 h 866"/>
                  <a:gd name="" fmla="*/ 320 w 1097"/>
                  <a:gd name="" fmla="*/ 87 h 866"/>
                  <a:gd name="" fmla="*/ 399 w 1097"/>
                  <a:gd name="" fmla="*/ 56 h 866"/>
                  <a:gd name="" fmla="*/ 482 w 1097"/>
                  <a:gd name="" fmla="*/ 38 h 866"/>
                  <a:gd name="" fmla="*/ 567 w 1097"/>
                  <a:gd name="" fmla="*/ 34 h 866"/>
                  <a:gd name="" fmla="*/ 652 w 1097"/>
                  <a:gd name="" fmla="*/ 44 h 866"/>
                  <a:gd name="" fmla="*/ 734 w 1097"/>
                  <a:gd name="" fmla="*/ 68 h 866"/>
                  <a:gd name="" fmla="*/ 810 w 1097"/>
                  <a:gd name="" fmla="*/ 106 h 866"/>
                  <a:gd name="" fmla="*/ 880 w 1097"/>
                  <a:gd name="" fmla="*/ 155 h 866"/>
                  <a:gd name="" fmla="*/ 990 w 1097"/>
                  <a:gd name="" fmla="*/ 284 h 866"/>
                  <a:gd name="" fmla="*/ 940 w 1097"/>
                  <a:gd name="" fmla="*/ 215 h 866"/>
                  <a:gd name="" fmla="*/ 1028 w 1097"/>
                  <a:gd name="" fmla="*/ 360 h 866"/>
                  <a:gd name="" fmla="*/ 1052 w 1097"/>
                  <a:gd name="" fmla="*/ 442 h 866"/>
                  <a:gd name="" fmla="*/ 13 w 1097"/>
                  <a:gd name="" fmla="*/ 673 h 866"/>
                  <a:gd name="" fmla="*/ 41 w 1097"/>
                  <a:gd name="" fmla="*/ 759 h 866"/>
                  <a:gd name="" fmla="*/ 83 w 1097"/>
                  <a:gd name="" fmla="*/ 840 h 866"/>
                  <a:gd name="" fmla="*/ 1002 w 1097"/>
                  <a:gd name="" fmla="*/ 858 h 866"/>
                  <a:gd name="" fmla="*/ 1047 w 1097"/>
                  <a:gd name="" fmla="*/ 779 h 866"/>
                  <a:gd name="" fmla="*/ 1078 w 1097"/>
                  <a:gd name="" fmla="*/ 694 h 866"/>
                  <a:gd name="" fmla="*/ 1094 w 1097"/>
                  <a:gd name="" fmla="*/ 605 h 866"/>
                  <a:gd name="" fmla="*/ 1096 w 1097"/>
                  <a:gd name="" fmla="*/ 514 h 866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097" h="866">
                    <a:moveTo>
                      <a:pt x="33" y="574"/>
                    </a:moveTo>
                    <a:cubicBezTo>
                      <a:pt x="0" y="575"/>
                      <a:pt x="0" y="575"/>
                      <a:pt x="0" y="575"/>
                    </a:cubicBezTo>
                    <a:cubicBezTo>
                      <a:pt x="0" y="584"/>
                      <a:pt x="0" y="584"/>
                      <a:pt x="0" y="584"/>
                    </a:cubicBezTo>
                    <a:cubicBezTo>
                      <a:pt x="34" y="583"/>
                      <a:pt x="34" y="583"/>
                      <a:pt x="34" y="583"/>
                    </a:cubicBezTo>
                    <a:cubicBezTo>
                      <a:pt x="34" y="580"/>
                      <a:pt x="34" y="577"/>
                      <a:pt x="33" y="574"/>
                    </a:cubicBezTo>
                    <a:close/>
                    <a:moveTo>
                      <a:pt x="36" y="602"/>
                    </a:moveTo>
                    <a:cubicBezTo>
                      <a:pt x="2" y="606"/>
                      <a:pt x="2" y="606"/>
                      <a:pt x="2" y="606"/>
                    </a:cubicBezTo>
                    <a:cubicBezTo>
                      <a:pt x="3" y="615"/>
                      <a:pt x="3" y="615"/>
                      <a:pt x="3" y="615"/>
                    </a:cubicBezTo>
                    <a:cubicBezTo>
                      <a:pt x="37" y="611"/>
                      <a:pt x="37" y="611"/>
                      <a:pt x="37" y="611"/>
                    </a:cubicBezTo>
                    <a:cubicBezTo>
                      <a:pt x="36" y="608"/>
                      <a:pt x="36" y="605"/>
                      <a:pt x="36" y="602"/>
                    </a:cubicBezTo>
                    <a:close/>
                    <a:moveTo>
                      <a:pt x="34" y="517"/>
                    </a:moveTo>
                    <a:cubicBezTo>
                      <a:pt x="0" y="515"/>
                      <a:pt x="0" y="515"/>
                      <a:pt x="0" y="515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33" y="526"/>
                      <a:pt x="33" y="526"/>
                      <a:pt x="33" y="526"/>
                    </a:cubicBezTo>
                    <a:cubicBezTo>
                      <a:pt x="34" y="523"/>
                      <a:pt x="34" y="520"/>
                      <a:pt x="34" y="517"/>
                    </a:cubicBezTo>
                    <a:close/>
                    <a:moveTo>
                      <a:pt x="46" y="433"/>
                    </a:moveTo>
                    <a:cubicBezTo>
                      <a:pt x="13" y="425"/>
                      <a:pt x="13" y="425"/>
                      <a:pt x="13" y="425"/>
                    </a:cubicBezTo>
                    <a:cubicBezTo>
                      <a:pt x="11" y="434"/>
                      <a:pt x="11" y="434"/>
                      <a:pt x="11" y="434"/>
                    </a:cubicBezTo>
                    <a:cubicBezTo>
                      <a:pt x="44" y="442"/>
                      <a:pt x="44" y="442"/>
                      <a:pt x="44" y="442"/>
                    </a:cubicBezTo>
                    <a:cubicBezTo>
                      <a:pt x="45" y="439"/>
                      <a:pt x="45" y="436"/>
                      <a:pt x="46" y="433"/>
                    </a:cubicBezTo>
                    <a:close/>
                    <a:moveTo>
                      <a:pt x="72" y="352"/>
                    </a:moveTo>
                    <a:cubicBezTo>
                      <a:pt x="41" y="339"/>
                      <a:pt x="41" y="339"/>
                      <a:pt x="41" y="339"/>
                    </a:cubicBezTo>
                    <a:cubicBezTo>
                      <a:pt x="38" y="347"/>
                      <a:pt x="38" y="347"/>
                      <a:pt x="38" y="347"/>
                    </a:cubicBezTo>
                    <a:cubicBezTo>
                      <a:pt x="69" y="360"/>
                      <a:pt x="69" y="360"/>
                      <a:pt x="69" y="360"/>
                    </a:cubicBezTo>
                    <a:cubicBezTo>
                      <a:pt x="70" y="357"/>
                      <a:pt x="71" y="354"/>
                      <a:pt x="72" y="352"/>
                    </a:cubicBezTo>
                    <a:close/>
                    <a:moveTo>
                      <a:pt x="111" y="276"/>
                    </a:moveTo>
                    <a:cubicBezTo>
                      <a:pt x="83" y="258"/>
                      <a:pt x="83" y="258"/>
                      <a:pt x="83" y="258"/>
                    </a:cubicBezTo>
                    <a:cubicBezTo>
                      <a:pt x="78" y="266"/>
                      <a:pt x="78" y="266"/>
                      <a:pt x="78" y="266"/>
                    </a:cubicBezTo>
                    <a:cubicBezTo>
                      <a:pt x="107" y="284"/>
                      <a:pt x="107" y="284"/>
                      <a:pt x="107" y="284"/>
                    </a:cubicBezTo>
                    <a:cubicBezTo>
                      <a:pt x="108" y="281"/>
                      <a:pt x="110" y="279"/>
                      <a:pt x="111" y="276"/>
                    </a:cubicBezTo>
                    <a:close/>
                    <a:moveTo>
                      <a:pt x="162" y="208"/>
                    </a:moveTo>
                    <a:cubicBezTo>
                      <a:pt x="137" y="186"/>
                      <a:pt x="137" y="186"/>
                      <a:pt x="137" y="186"/>
                    </a:cubicBezTo>
                    <a:cubicBezTo>
                      <a:pt x="131" y="193"/>
                      <a:pt x="131" y="193"/>
                      <a:pt x="131" y="193"/>
                    </a:cubicBezTo>
                    <a:cubicBezTo>
                      <a:pt x="156" y="215"/>
                      <a:pt x="156" y="215"/>
                      <a:pt x="156" y="215"/>
                    </a:cubicBezTo>
                    <a:cubicBezTo>
                      <a:pt x="158" y="212"/>
                      <a:pt x="160" y="210"/>
                      <a:pt x="162" y="208"/>
                    </a:cubicBezTo>
                    <a:close/>
                    <a:moveTo>
                      <a:pt x="224" y="149"/>
                    </a:moveTo>
                    <a:cubicBezTo>
                      <a:pt x="202" y="123"/>
                      <a:pt x="202" y="123"/>
                      <a:pt x="202" y="123"/>
                    </a:cubicBezTo>
                    <a:cubicBezTo>
                      <a:pt x="196" y="129"/>
                      <a:pt x="196" y="129"/>
                      <a:pt x="196" y="129"/>
                    </a:cubicBezTo>
                    <a:cubicBezTo>
                      <a:pt x="217" y="155"/>
                      <a:pt x="217" y="155"/>
                      <a:pt x="217" y="155"/>
                    </a:cubicBezTo>
                    <a:cubicBezTo>
                      <a:pt x="219" y="153"/>
                      <a:pt x="222" y="151"/>
                      <a:pt x="224" y="149"/>
                    </a:cubicBezTo>
                    <a:close/>
                    <a:moveTo>
                      <a:pt x="294" y="101"/>
                    </a:moveTo>
                    <a:cubicBezTo>
                      <a:pt x="277" y="72"/>
                      <a:pt x="277" y="72"/>
                      <a:pt x="277" y="72"/>
                    </a:cubicBezTo>
                    <a:cubicBezTo>
                      <a:pt x="270" y="76"/>
                      <a:pt x="270" y="76"/>
                      <a:pt x="270" y="76"/>
                    </a:cubicBezTo>
                    <a:cubicBezTo>
                      <a:pt x="286" y="105"/>
                      <a:pt x="286" y="105"/>
                      <a:pt x="286" y="105"/>
                    </a:cubicBezTo>
                    <a:cubicBezTo>
                      <a:pt x="289" y="104"/>
                      <a:pt x="292" y="102"/>
                      <a:pt x="294" y="101"/>
                    </a:cubicBezTo>
                    <a:close/>
                    <a:moveTo>
                      <a:pt x="372" y="65"/>
                    </a:moveTo>
                    <a:cubicBezTo>
                      <a:pt x="360" y="34"/>
                      <a:pt x="360" y="34"/>
                      <a:pt x="360" y="34"/>
                    </a:cubicBezTo>
                    <a:cubicBezTo>
                      <a:pt x="351" y="37"/>
                      <a:pt x="351" y="37"/>
                      <a:pt x="351" y="37"/>
                    </a:cubicBezTo>
                    <a:cubicBezTo>
                      <a:pt x="363" y="68"/>
                      <a:pt x="363" y="68"/>
                      <a:pt x="363" y="68"/>
                    </a:cubicBezTo>
                    <a:cubicBezTo>
                      <a:pt x="366" y="67"/>
                      <a:pt x="369" y="66"/>
                      <a:pt x="372" y="65"/>
                    </a:cubicBezTo>
                    <a:close/>
                    <a:moveTo>
                      <a:pt x="454" y="43"/>
                    </a:moveTo>
                    <a:cubicBezTo>
                      <a:pt x="447" y="10"/>
                      <a:pt x="447" y="10"/>
                      <a:pt x="447" y="10"/>
                    </a:cubicBezTo>
                    <a:cubicBezTo>
                      <a:pt x="438" y="11"/>
                      <a:pt x="438" y="11"/>
                      <a:pt x="438" y="11"/>
                    </a:cubicBezTo>
                    <a:cubicBezTo>
                      <a:pt x="445" y="44"/>
                      <a:pt x="445" y="44"/>
                      <a:pt x="445" y="44"/>
                    </a:cubicBezTo>
                    <a:cubicBezTo>
                      <a:pt x="448" y="44"/>
                      <a:pt x="451" y="43"/>
                      <a:pt x="454" y="43"/>
                    </a:cubicBezTo>
                    <a:close/>
                    <a:moveTo>
                      <a:pt x="539" y="34"/>
                    </a:moveTo>
                    <a:cubicBezTo>
                      <a:pt x="538" y="0"/>
                      <a:pt x="538" y="0"/>
                      <a:pt x="538" y="0"/>
                    </a:cubicBezTo>
                    <a:cubicBezTo>
                      <a:pt x="529" y="1"/>
                      <a:pt x="529" y="1"/>
                      <a:pt x="529" y="1"/>
                    </a:cubicBezTo>
                    <a:cubicBezTo>
                      <a:pt x="529" y="34"/>
                      <a:pt x="529" y="34"/>
                      <a:pt x="529" y="34"/>
                    </a:cubicBezTo>
                    <a:cubicBezTo>
                      <a:pt x="532" y="34"/>
                      <a:pt x="535" y="34"/>
                      <a:pt x="539" y="34"/>
                    </a:cubicBezTo>
                    <a:close/>
                    <a:moveTo>
                      <a:pt x="624" y="39"/>
                    </a:moveTo>
                    <a:cubicBezTo>
                      <a:pt x="628" y="6"/>
                      <a:pt x="628" y="6"/>
                      <a:pt x="628" y="6"/>
                    </a:cubicBezTo>
                    <a:cubicBezTo>
                      <a:pt x="619" y="5"/>
                      <a:pt x="619" y="5"/>
                      <a:pt x="619" y="5"/>
                    </a:cubicBezTo>
                    <a:cubicBezTo>
                      <a:pt x="615" y="38"/>
                      <a:pt x="615" y="38"/>
                      <a:pt x="615" y="38"/>
                    </a:cubicBezTo>
                    <a:cubicBezTo>
                      <a:pt x="618" y="39"/>
                      <a:pt x="621" y="39"/>
                      <a:pt x="624" y="39"/>
                    </a:cubicBezTo>
                    <a:close/>
                    <a:moveTo>
                      <a:pt x="707" y="59"/>
                    </a:moveTo>
                    <a:cubicBezTo>
                      <a:pt x="717" y="27"/>
                      <a:pt x="717" y="27"/>
                      <a:pt x="717" y="27"/>
                    </a:cubicBezTo>
                    <a:cubicBezTo>
                      <a:pt x="708" y="24"/>
                      <a:pt x="708" y="24"/>
                      <a:pt x="708" y="24"/>
                    </a:cubicBezTo>
                    <a:cubicBezTo>
                      <a:pt x="698" y="56"/>
                      <a:pt x="698" y="56"/>
                      <a:pt x="698" y="56"/>
                    </a:cubicBezTo>
                    <a:cubicBezTo>
                      <a:pt x="701" y="57"/>
                      <a:pt x="704" y="58"/>
                      <a:pt x="707" y="59"/>
                    </a:cubicBezTo>
                    <a:close/>
                    <a:moveTo>
                      <a:pt x="785" y="92"/>
                    </a:moveTo>
                    <a:cubicBezTo>
                      <a:pt x="800" y="62"/>
                      <a:pt x="800" y="62"/>
                      <a:pt x="800" y="62"/>
                    </a:cubicBezTo>
                    <a:cubicBezTo>
                      <a:pt x="792" y="58"/>
                      <a:pt x="792" y="58"/>
                      <a:pt x="792" y="58"/>
                    </a:cubicBezTo>
                    <a:cubicBezTo>
                      <a:pt x="777" y="87"/>
                      <a:pt x="777" y="87"/>
                      <a:pt x="777" y="87"/>
                    </a:cubicBezTo>
                    <a:cubicBezTo>
                      <a:pt x="780" y="89"/>
                      <a:pt x="782" y="90"/>
                      <a:pt x="785" y="92"/>
                    </a:cubicBezTo>
                    <a:close/>
                    <a:moveTo>
                      <a:pt x="857" y="137"/>
                    </a:moveTo>
                    <a:cubicBezTo>
                      <a:pt x="877" y="110"/>
                      <a:pt x="877" y="110"/>
                      <a:pt x="877" y="110"/>
                    </a:cubicBezTo>
                    <a:cubicBezTo>
                      <a:pt x="870" y="104"/>
                      <a:pt x="870" y="104"/>
                      <a:pt x="870" y="104"/>
                    </a:cubicBezTo>
                    <a:cubicBezTo>
                      <a:pt x="850" y="132"/>
                      <a:pt x="850" y="132"/>
                      <a:pt x="850" y="132"/>
                    </a:cubicBezTo>
                    <a:cubicBezTo>
                      <a:pt x="852" y="133"/>
                      <a:pt x="855" y="135"/>
                      <a:pt x="857" y="137"/>
                    </a:cubicBezTo>
                    <a:close/>
                    <a:moveTo>
                      <a:pt x="975" y="260"/>
                    </a:moveTo>
                    <a:cubicBezTo>
                      <a:pt x="1002" y="241"/>
                      <a:pt x="1002" y="241"/>
                      <a:pt x="1002" y="241"/>
                    </a:cubicBezTo>
                    <a:cubicBezTo>
                      <a:pt x="997" y="233"/>
                      <a:pt x="997" y="233"/>
                      <a:pt x="997" y="233"/>
                    </a:cubicBezTo>
                    <a:cubicBezTo>
                      <a:pt x="969" y="252"/>
                      <a:pt x="969" y="252"/>
                      <a:pt x="969" y="252"/>
                    </a:cubicBezTo>
                    <a:cubicBezTo>
                      <a:pt x="971" y="255"/>
                      <a:pt x="973" y="257"/>
                      <a:pt x="975" y="260"/>
                    </a:cubicBezTo>
                    <a:close/>
                    <a:moveTo>
                      <a:pt x="921" y="193"/>
                    </a:moveTo>
                    <a:cubicBezTo>
                      <a:pt x="945" y="170"/>
                      <a:pt x="945" y="170"/>
                      <a:pt x="945" y="170"/>
                    </a:cubicBezTo>
                    <a:cubicBezTo>
                      <a:pt x="939" y="164"/>
                      <a:pt x="939" y="164"/>
                      <a:pt x="939" y="164"/>
                    </a:cubicBezTo>
                    <a:cubicBezTo>
                      <a:pt x="915" y="187"/>
                      <a:pt x="915" y="187"/>
                      <a:pt x="915" y="187"/>
                    </a:cubicBezTo>
                    <a:cubicBezTo>
                      <a:pt x="917" y="189"/>
                      <a:pt x="919" y="191"/>
                      <a:pt x="921" y="193"/>
                    </a:cubicBezTo>
                    <a:close/>
                    <a:moveTo>
                      <a:pt x="1016" y="334"/>
                    </a:moveTo>
                    <a:cubicBezTo>
                      <a:pt x="1047" y="320"/>
                      <a:pt x="1047" y="320"/>
                      <a:pt x="1047" y="320"/>
                    </a:cubicBezTo>
                    <a:cubicBezTo>
                      <a:pt x="1043" y="311"/>
                      <a:pt x="1043" y="311"/>
                      <a:pt x="1043" y="311"/>
                    </a:cubicBezTo>
                    <a:cubicBezTo>
                      <a:pt x="1013" y="326"/>
                      <a:pt x="1013" y="326"/>
                      <a:pt x="1013" y="326"/>
                    </a:cubicBezTo>
                    <a:cubicBezTo>
                      <a:pt x="1014" y="328"/>
                      <a:pt x="1015" y="331"/>
                      <a:pt x="1016" y="334"/>
                    </a:cubicBezTo>
                    <a:close/>
                    <a:moveTo>
                      <a:pt x="1046" y="414"/>
                    </a:moveTo>
                    <a:cubicBezTo>
                      <a:pt x="1078" y="405"/>
                      <a:pt x="1078" y="405"/>
                      <a:pt x="1078" y="405"/>
                    </a:cubicBezTo>
                    <a:cubicBezTo>
                      <a:pt x="1075" y="396"/>
                      <a:pt x="1075" y="396"/>
                      <a:pt x="1075" y="396"/>
                    </a:cubicBezTo>
                    <a:cubicBezTo>
                      <a:pt x="1043" y="405"/>
                      <a:pt x="1043" y="405"/>
                      <a:pt x="1043" y="405"/>
                    </a:cubicBezTo>
                    <a:cubicBezTo>
                      <a:pt x="1044" y="408"/>
                      <a:pt x="1045" y="411"/>
                      <a:pt x="1046" y="414"/>
                    </a:cubicBezTo>
                    <a:close/>
                    <a:moveTo>
                      <a:pt x="21" y="702"/>
                    </a:moveTo>
                    <a:cubicBezTo>
                      <a:pt x="53" y="693"/>
                      <a:pt x="53" y="693"/>
                      <a:pt x="53" y="693"/>
                    </a:cubicBezTo>
                    <a:cubicBezTo>
                      <a:pt x="52" y="690"/>
                      <a:pt x="52" y="688"/>
                      <a:pt x="51" y="685"/>
                    </a:cubicBezTo>
                    <a:cubicBezTo>
                      <a:pt x="19" y="694"/>
                      <a:pt x="19" y="694"/>
                      <a:pt x="19" y="694"/>
                    </a:cubicBezTo>
                    <a:cubicBezTo>
                      <a:pt x="21" y="702"/>
                      <a:pt x="21" y="702"/>
                      <a:pt x="21" y="702"/>
                    </a:cubicBezTo>
                    <a:close/>
                    <a:moveTo>
                      <a:pt x="54" y="787"/>
                    </a:moveTo>
                    <a:cubicBezTo>
                      <a:pt x="84" y="773"/>
                      <a:pt x="84" y="773"/>
                      <a:pt x="84" y="773"/>
                    </a:cubicBezTo>
                    <a:cubicBezTo>
                      <a:pt x="82" y="770"/>
                      <a:pt x="81" y="767"/>
                      <a:pt x="80" y="765"/>
                    </a:cubicBezTo>
                    <a:cubicBezTo>
                      <a:pt x="50" y="779"/>
                      <a:pt x="50" y="779"/>
                      <a:pt x="50" y="779"/>
                    </a:cubicBezTo>
                    <a:cubicBezTo>
                      <a:pt x="54" y="787"/>
                      <a:pt x="54" y="787"/>
                      <a:pt x="54" y="787"/>
                    </a:cubicBezTo>
                    <a:close/>
                    <a:moveTo>
                      <a:pt x="1018" y="832"/>
                    </a:moveTo>
                    <a:cubicBezTo>
                      <a:pt x="990" y="815"/>
                      <a:pt x="990" y="815"/>
                      <a:pt x="990" y="815"/>
                    </a:cubicBezTo>
                    <a:cubicBezTo>
                      <a:pt x="988" y="818"/>
                      <a:pt x="987" y="820"/>
                      <a:pt x="985" y="823"/>
                    </a:cubicBezTo>
                    <a:cubicBezTo>
                      <a:pt x="1014" y="840"/>
                      <a:pt x="1014" y="840"/>
                      <a:pt x="1014" y="840"/>
                    </a:cubicBezTo>
                    <a:cubicBezTo>
                      <a:pt x="1018" y="832"/>
                      <a:pt x="1018" y="832"/>
                      <a:pt x="1018" y="832"/>
                    </a:cubicBezTo>
                    <a:close/>
                    <a:moveTo>
                      <a:pt x="1059" y="751"/>
                    </a:moveTo>
                    <a:cubicBezTo>
                      <a:pt x="1028" y="739"/>
                      <a:pt x="1028" y="739"/>
                      <a:pt x="1028" y="739"/>
                    </a:cubicBezTo>
                    <a:cubicBezTo>
                      <a:pt x="1027" y="741"/>
                      <a:pt x="1025" y="744"/>
                      <a:pt x="1024" y="747"/>
                    </a:cubicBezTo>
                    <a:cubicBezTo>
                      <a:pt x="1055" y="760"/>
                      <a:pt x="1055" y="760"/>
                      <a:pt x="1055" y="760"/>
                    </a:cubicBezTo>
                    <a:cubicBezTo>
                      <a:pt x="1059" y="751"/>
                      <a:pt x="1059" y="751"/>
                      <a:pt x="1059" y="751"/>
                    </a:cubicBezTo>
                    <a:close/>
                    <a:moveTo>
                      <a:pt x="1085" y="664"/>
                    </a:moveTo>
                    <a:cubicBezTo>
                      <a:pt x="1052" y="657"/>
                      <a:pt x="1052" y="657"/>
                      <a:pt x="1052" y="657"/>
                    </a:cubicBezTo>
                    <a:cubicBezTo>
                      <a:pt x="1052" y="660"/>
                      <a:pt x="1051" y="663"/>
                      <a:pt x="1050" y="666"/>
                    </a:cubicBezTo>
                    <a:cubicBezTo>
                      <a:pt x="1083" y="673"/>
                      <a:pt x="1083" y="673"/>
                      <a:pt x="1083" y="673"/>
                    </a:cubicBezTo>
                    <a:cubicBezTo>
                      <a:pt x="1085" y="664"/>
                      <a:pt x="1085" y="664"/>
                      <a:pt x="1085" y="664"/>
                    </a:cubicBezTo>
                    <a:close/>
                    <a:moveTo>
                      <a:pt x="1097" y="574"/>
                    </a:moveTo>
                    <a:cubicBezTo>
                      <a:pt x="1063" y="572"/>
                      <a:pt x="1063" y="572"/>
                      <a:pt x="1063" y="572"/>
                    </a:cubicBezTo>
                    <a:cubicBezTo>
                      <a:pt x="1063" y="576"/>
                      <a:pt x="1063" y="579"/>
                      <a:pt x="1063" y="582"/>
                    </a:cubicBezTo>
                    <a:cubicBezTo>
                      <a:pt x="1096" y="583"/>
                      <a:pt x="1096" y="583"/>
                      <a:pt x="1096" y="583"/>
                    </a:cubicBezTo>
                    <a:cubicBezTo>
                      <a:pt x="1097" y="574"/>
                      <a:pt x="1097" y="574"/>
                      <a:pt x="1097" y="574"/>
                    </a:cubicBezTo>
                    <a:close/>
                    <a:moveTo>
                      <a:pt x="1093" y="484"/>
                    </a:moveTo>
                    <a:cubicBezTo>
                      <a:pt x="1060" y="487"/>
                      <a:pt x="1060" y="487"/>
                      <a:pt x="1060" y="487"/>
                    </a:cubicBezTo>
                    <a:cubicBezTo>
                      <a:pt x="1060" y="490"/>
                      <a:pt x="1061" y="493"/>
                      <a:pt x="1061" y="496"/>
                    </a:cubicBezTo>
                    <a:cubicBezTo>
                      <a:pt x="1094" y="493"/>
                      <a:pt x="1094" y="493"/>
                      <a:pt x="1094" y="493"/>
                    </a:cubicBezTo>
                    <a:cubicBezTo>
                      <a:pt x="1093" y="484"/>
                      <a:pt x="1093" y="484"/>
                      <a:pt x="1093" y="484"/>
                    </a:cubicBezTo>
                    <a:close/>
                    <a:moveTo>
                      <a:pt x="36" y="488"/>
                    </a:moveTo>
                    <a:cubicBezTo>
                      <a:pt x="3" y="485"/>
                      <a:pt x="3" y="485"/>
                      <a:pt x="3" y="485"/>
                    </a:cubicBezTo>
                    <a:cubicBezTo>
                      <a:pt x="2" y="494"/>
                      <a:pt x="2" y="494"/>
                      <a:pt x="2" y="494"/>
                    </a:cubicBezTo>
                    <a:cubicBezTo>
                      <a:pt x="35" y="497"/>
                      <a:pt x="35" y="497"/>
                      <a:pt x="35" y="497"/>
                    </a:cubicBezTo>
                    <a:cubicBezTo>
                      <a:pt x="36" y="494"/>
                      <a:pt x="36" y="491"/>
                      <a:pt x="36" y="488"/>
                    </a:cubicBezTo>
                    <a:close/>
                    <a:moveTo>
                      <a:pt x="53" y="405"/>
                    </a:moveTo>
                    <a:cubicBezTo>
                      <a:pt x="21" y="396"/>
                      <a:pt x="21" y="396"/>
                      <a:pt x="21" y="396"/>
                    </a:cubicBezTo>
                    <a:cubicBezTo>
                      <a:pt x="19" y="405"/>
                      <a:pt x="19" y="405"/>
                      <a:pt x="19" y="405"/>
                    </a:cubicBezTo>
                    <a:cubicBezTo>
                      <a:pt x="51" y="414"/>
                      <a:pt x="51" y="414"/>
                      <a:pt x="51" y="414"/>
                    </a:cubicBezTo>
                    <a:cubicBezTo>
                      <a:pt x="52" y="411"/>
                      <a:pt x="53" y="408"/>
                      <a:pt x="53" y="405"/>
                    </a:cubicBezTo>
                    <a:close/>
                    <a:moveTo>
                      <a:pt x="84" y="325"/>
                    </a:moveTo>
                    <a:cubicBezTo>
                      <a:pt x="54" y="311"/>
                      <a:pt x="54" y="311"/>
                      <a:pt x="54" y="311"/>
                    </a:cubicBezTo>
                    <a:cubicBezTo>
                      <a:pt x="50" y="319"/>
                      <a:pt x="50" y="319"/>
                      <a:pt x="50" y="319"/>
                    </a:cubicBezTo>
                    <a:cubicBezTo>
                      <a:pt x="80" y="334"/>
                      <a:pt x="80" y="334"/>
                      <a:pt x="80" y="334"/>
                    </a:cubicBezTo>
                    <a:cubicBezTo>
                      <a:pt x="81" y="331"/>
                      <a:pt x="83" y="328"/>
                      <a:pt x="84" y="325"/>
                    </a:cubicBezTo>
                    <a:close/>
                    <a:moveTo>
                      <a:pt x="127" y="252"/>
                    </a:moveTo>
                    <a:cubicBezTo>
                      <a:pt x="125" y="254"/>
                      <a:pt x="124" y="257"/>
                      <a:pt x="122" y="259"/>
                    </a:cubicBezTo>
                    <a:cubicBezTo>
                      <a:pt x="95" y="240"/>
                      <a:pt x="95" y="240"/>
                      <a:pt x="95" y="240"/>
                    </a:cubicBezTo>
                    <a:cubicBezTo>
                      <a:pt x="100" y="233"/>
                      <a:pt x="100" y="233"/>
                      <a:pt x="100" y="233"/>
                    </a:cubicBezTo>
                    <a:cubicBezTo>
                      <a:pt x="127" y="252"/>
                      <a:pt x="127" y="252"/>
                      <a:pt x="127" y="252"/>
                    </a:cubicBezTo>
                    <a:close/>
                    <a:moveTo>
                      <a:pt x="182" y="187"/>
                    </a:moveTo>
                    <a:cubicBezTo>
                      <a:pt x="180" y="189"/>
                      <a:pt x="178" y="191"/>
                      <a:pt x="176" y="193"/>
                    </a:cubicBezTo>
                    <a:cubicBezTo>
                      <a:pt x="152" y="170"/>
                      <a:pt x="152" y="170"/>
                      <a:pt x="152" y="170"/>
                    </a:cubicBezTo>
                    <a:cubicBezTo>
                      <a:pt x="158" y="163"/>
                      <a:pt x="158" y="163"/>
                      <a:pt x="158" y="163"/>
                    </a:cubicBezTo>
                    <a:cubicBezTo>
                      <a:pt x="182" y="187"/>
                      <a:pt x="182" y="187"/>
                      <a:pt x="182" y="187"/>
                    </a:cubicBezTo>
                    <a:close/>
                    <a:moveTo>
                      <a:pt x="247" y="131"/>
                    </a:moveTo>
                    <a:cubicBezTo>
                      <a:pt x="244" y="133"/>
                      <a:pt x="242" y="135"/>
                      <a:pt x="239" y="137"/>
                    </a:cubicBezTo>
                    <a:cubicBezTo>
                      <a:pt x="220" y="110"/>
                      <a:pt x="220" y="110"/>
                      <a:pt x="220" y="110"/>
                    </a:cubicBezTo>
                    <a:cubicBezTo>
                      <a:pt x="227" y="104"/>
                      <a:pt x="227" y="104"/>
                      <a:pt x="227" y="104"/>
                    </a:cubicBezTo>
                    <a:cubicBezTo>
                      <a:pt x="247" y="131"/>
                      <a:pt x="247" y="131"/>
                      <a:pt x="247" y="131"/>
                    </a:cubicBezTo>
                    <a:close/>
                    <a:moveTo>
                      <a:pt x="320" y="87"/>
                    </a:moveTo>
                    <a:cubicBezTo>
                      <a:pt x="305" y="57"/>
                      <a:pt x="305" y="57"/>
                      <a:pt x="305" y="57"/>
                    </a:cubicBezTo>
                    <a:cubicBezTo>
                      <a:pt x="296" y="62"/>
                      <a:pt x="296" y="62"/>
                      <a:pt x="296" y="62"/>
                    </a:cubicBezTo>
                    <a:cubicBezTo>
                      <a:pt x="312" y="91"/>
                      <a:pt x="312" y="91"/>
                      <a:pt x="312" y="91"/>
                    </a:cubicBezTo>
                    <a:cubicBezTo>
                      <a:pt x="314" y="90"/>
                      <a:pt x="317" y="89"/>
                      <a:pt x="320" y="87"/>
                    </a:cubicBezTo>
                    <a:close/>
                    <a:moveTo>
                      <a:pt x="399" y="56"/>
                    </a:moveTo>
                    <a:cubicBezTo>
                      <a:pt x="389" y="24"/>
                      <a:pt x="389" y="24"/>
                      <a:pt x="389" y="24"/>
                    </a:cubicBezTo>
                    <a:cubicBezTo>
                      <a:pt x="380" y="27"/>
                      <a:pt x="380" y="27"/>
                      <a:pt x="380" y="27"/>
                    </a:cubicBezTo>
                    <a:cubicBezTo>
                      <a:pt x="390" y="59"/>
                      <a:pt x="390" y="59"/>
                      <a:pt x="390" y="59"/>
                    </a:cubicBezTo>
                    <a:cubicBezTo>
                      <a:pt x="393" y="58"/>
                      <a:pt x="396" y="57"/>
                      <a:pt x="399" y="56"/>
                    </a:cubicBezTo>
                    <a:close/>
                    <a:moveTo>
                      <a:pt x="482" y="38"/>
                    </a:moveTo>
                    <a:cubicBezTo>
                      <a:pt x="478" y="5"/>
                      <a:pt x="478" y="5"/>
                      <a:pt x="478" y="5"/>
                    </a:cubicBezTo>
                    <a:cubicBezTo>
                      <a:pt x="469" y="6"/>
                      <a:pt x="469" y="6"/>
                      <a:pt x="469" y="6"/>
                    </a:cubicBezTo>
                    <a:cubicBezTo>
                      <a:pt x="473" y="39"/>
                      <a:pt x="473" y="39"/>
                      <a:pt x="473" y="39"/>
                    </a:cubicBezTo>
                    <a:cubicBezTo>
                      <a:pt x="476" y="39"/>
                      <a:pt x="479" y="39"/>
                      <a:pt x="482" y="38"/>
                    </a:cubicBezTo>
                    <a:close/>
                    <a:moveTo>
                      <a:pt x="567" y="34"/>
                    </a:moveTo>
                    <a:cubicBezTo>
                      <a:pt x="568" y="1"/>
                      <a:pt x="568" y="1"/>
                      <a:pt x="568" y="1"/>
                    </a:cubicBezTo>
                    <a:cubicBezTo>
                      <a:pt x="559" y="0"/>
                      <a:pt x="559" y="0"/>
                      <a:pt x="559" y="0"/>
                    </a:cubicBezTo>
                    <a:cubicBezTo>
                      <a:pt x="558" y="34"/>
                      <a:pt x="558" y="34"/>
                      <a:pt x="558" y="34"/>
                    </a:cubicBezTo>
                    <a:cubicBezTo>
                      <a:pt x="561" y="34"/>
                      <a:pt x="564" y="34"/>
                      <a:pt x="567" y="34"/>
                    </a:cubicBezTo>
                    <a:close/>
                    <a:moveTo>
                      <a:pt x="652" y="44"/>
                    </a:moveTo>
                    <a:cubicBezTo>
                      <a:pt x="658" y="12"/>
                      <a:pt x="658" y="12"/>
                      <a:pt x="658" y="12"/>
                    </a:cubicBezTo>
                    <a:cubicBezTo>
                      <a:pt x="649" y="10"/>
                      <a:pt x="649" y="10"/>
                      <a:pt x="649" y="10"/>
                    </a:cubicBezTo>
                    <a:cubicBezTo>
                      <a:pt x="643" y="43"/>
                      <a:pt x="643" y="43"/>
                      <a:pt x="643" y="43"/>
                    </a:cubicBezTo>
                    <a:cubicBezTo>
                      <a:pt x="646" y="43"/>
                      <a:pt x="649" y="44"/>
                      <a:pt x="652" y="44"/>
                    </a:cubicBezTo>
                    <a:close/>
                    <a:moveTo>
                      <a:pt x="734" y="68"/>
                    </a:moveTo>
                    <a:cubicBezTo>
                      <a:pt x="745" y="37"/>
                      <a:pt x="745" y="37"/>
                      <a:pt x="745" y="37"/>
                    </a:cubicBezTo>
                    <a:cubicBezTo>
                      <a:pt x="737" y="34"/>
                      <a:pt x="737" y="34"/>
                      <a:pt x="737" y="34"/>
                    </a:cubicBezTo>
                    <a:cubicBezTo>
                      <a:pt x="725" y="65"/>
                      <a:pt x="725" y="65"/>
                      <a:pt x="725" y="65"/>
                    </a:cubicBezTo>
                    <a:cubicBezTo>
                      <a:pt x="728" y="66"/>
                      <a:pt x="731" y="67"/>
                      <a:pt x="734" y="68"/>
                    </a:cubicBezTo>
                    <a:close/>
                    <a:moveTo>
                      <a:pt x="810" y="106"/>
                    </a:moveTo>
                    <a:cubicBezTo>
                      <a:pt x="827" y="76"/>
                      <a:pt x="827" y="76"/>
                      <a:pt x="827" y="76"/>
                    </a:cubicBezTo>
                    <a:cubicBezTo>
                      <a:pt x="819" y="72"/>
                      <a:pt x="819" y="72"/>
                      <a:pt x="819" y="72"/>
                    </a:cubicBezTo>
                    <a:cubicBezTo>
                      <a:pt x="802" y="101"/>
                      <a:pt x="802" y="101"/>
                      <a:pt x="802" y="101"/>
                    </a:cubicBezTo>
                    <a:cubicBezTo>
                      <a:pt x="805" y="102"/>
                      <a:pt x="808" y="104"/>
                      <a:pt x="810" y="106"/>
                    </a:cubicBezTo>
                    <a:close/>
                    <a:moveTo>
                      <a:pt x="880" y="155"/>
                    </a:moveTo>
                    <a:cubicBezTo>
                      <a:pt x="877" y="153"/>
                      <a:pt x="875" y="151"/>
                      <a:pt x="873" y="149"/>
                    </a:cubicBezTo>
                    <a:cubicBezTo>
                      <a:pt x="894" y="123"/>
                      <a:pt x="894" y="123"/>
                      <a:pt x="894" y="123"/>
                    </a:cubicBezTo>
                    <a:cubicBezTo>
                      <a:pt x="901" y="129"/>
                      <a:pt x="901" y="129"/>
                      <a:pt x="901" y="129"/>
                    </a:cubicBezTo>
                    <a:cubicBezTo>
                      <a:pt x="880" y="155"/>
                      <a:pt x="880" y="155"/>
                      <a:pt x="880" y="155"/>
                    </a:cubicBezTo>
                    <a:close/>
                    <a:moveTo>
                      <a:pt x="990" y="284"/>
                    </a:moveTo>
                    <a:cubicBezTo>
                      <a:pt x="988" y="281"/>
                      <a:pt x="987" y="279"/>
                      <a:pt x="985" y="276"/>
                    </a:cubicBezTo>
                    <a:cubicBezTo>
                      <a:pt x="1014" y="259"/>
                      <a:pt x="1014" y="259"/>
                      <a:pt x="1014" y="259"/>
                    </a:cubicBezTo>
                    <a:cubicBezTo>
                      <a:pt x="1019" y="266"/>
                      <a:pt x="1019" y="266"/>
                      <a:pt x="1019" y="266"/>
                    </a:cubicBezTo>
                    <a:cubicBezTo>
                      <a:pt x="990" y="284"/>
                      <a:pt x="990" y="284"/>
                      <a:pt x="990" y="284"/>
                    </a:cubicBezTo>
                    <a:close/>
                    <a:moveTo>
                      <a:pt x="940" y="215"/>
                    </a:moveTo>
                    <a:cubicBezTo>
                      <a:pt x="938" y="213"/>
                      <a:pt x="936" y="210"/>
                      <a:pt x="934" y="208"/>
                    </a:cubicBezTo>
                    <a:cubicBezTo>
                      <a:pt x="960" y="186"/>
                      <a:pt x="960" y="186"/>
                      <a:pt x="960" y="186"/>
                    </a:cubicBezTo>
                    <a:cubicBezTo>
                      <a:pt x="966" y="193"/>
                      <a:pt x="966" y="193"/>
                      <a:pt x="966" y="193"/>
                    </a:cubicBezTo>
                    <a:cubicBezTo>
                      <a:pt x="940" y="215"/>
                      <a:pt x="940" y="215"/>
                      <a:pt x="940" y="215"/>
                    </a:cubicBezTo>
                    <a:close/>
                    <a:moveTo>
                      <a:pt x="1028" y="360"/>
                    </a:moveTo>
                    <a:cubicBezTo>
                      <a:pt x="1059" y="348"/>
                      <a:pt x="1059" y="348"/>
                      <a:pt x="1059" y="348"/>
                    </a:cubicBezTo>
                    <a:cubicBezTo>
                      <a:pt x="1055" y="339"/>
                      <a:pt x="1055" y="339"/>
                      <a:pt x="1055" y="339"/>
                    </a:cubicBezTo>
                    <a:cubicBezTo>
                      <a:pt x="1024" y="352"/>
                      <a:pt x="1024" y="352"/>
                      <a:pt x="1024" y="352"/>
                    </a:cubicBezTo>
                    <a:cubicBezTo>
                      <a:pt x="1026" y="355"/>
                      <a:pt x="1027" y="358"/>
                      <a:pt x="1028" y="360"/>
                    </a:cubicBezTo>
                    <a:close/>
                    <a:moveTo>
                      <a:pt x="1052" y="442"/>
                    </a:moveTo>
                    <a:cubicBezTo>
                      <a:pt x="1085" y="435"/>
                      <a:pt x="1085" y="435"/>
                      <a:pt x="1085" y="435"/>
                    </a:cubicBezTo>
                    <a:cubicBezTo>
                      <a:pt x="1083" y="426"/>
                      <a:pt x="1083" y="426"/>
                      <a:pt x="1083" y="426"/>
                    </a:cubicBezTo>
                    <a:cubicBezTo>
                      <a:pt x="1050" y="433"/>
                      <a:pt x="1050" y="433"/>
                      <a:pt x="1050" y="433"/>
                    </a:cubicBezTo>
                    <a:cubicBezTo>
                      <a:pt x="1051" y="436"/>
                      <a:pt x="1052" y="439"/>
                      <a:pt x="1052" y="442"/>
                    </a:cubicBezTo>
                    <a:close/>
                    <a:moveTo>
                      <a:pt x="13" y="673"/>
                    </a:moveTo>
                    <a:cubicBezTo>
                      <a:pt x="46" y="666"/>
                      <a:pt x="46" y="666"/>
                      <a:pt x="46" y="666"/>
                    </a:cubicBezTo>
                    <a:cubicBezTo>
                      <a:pt x="45" y="663"/>
                      <a:pt x="45" y="660"/>
                      <a:pt x="44" y="657"/>
                    </a:cubicBezTo>
                    <a:cubicBezTo>
                      <a:pt x="11" y="664"/>
                      <a:pt x="11" y="664"/>
                      <a:pt x="11" y="664"/>
                    </a:cubicBezTo>
                    <a:cubicBezTo>
                      <a:pt x="13" y="673"/>
                      <a:pt x="13" y="673"/>
                      <a:pt x="13" y="673"/>
                    </a:cubicBezTo>
                    <a:close/>
                    <a:moveTo>
                      <a:pt x="41" y="759"/>
                    </a:moveTo>
                    <a:cubicBezTo>
                      <a:pt x="72" y="747"/>
                      <a:pt x="72" y="747"/>
                      <a:pt x="72" y="747"/>
                    </a:cubicBezTo>
                    <a:cubicBezTo>
                      <a:pt x="71" y="744"/>
                      <a:pt x="70" y="741"/>
                      <a:pt x="69" y="738"/>
                    </a:cubicBezTo>
                    <a:cubicBezTo>
                      <a:pt x="38" y="751"/>
                      <a:pt x="38" y="751"/>
                      <a:pt x="38" y="751"/>
                    </a:cubicBezTo>
                    <a:cubicBezTo>
                      <a:pt x="41" y="759"/>
                      <a:pt x="41" y="759"/>
                      <a:pt x="41" y="759"/>
                    </a:cubicBezTo>
                    <a:close/>
                    <a:moveTo>
                      <a:pt x="83" y="840"/>
                    </a:moveTo>
                    <a:cubicBezTo>
                      <a:pt x="111" y="822"/>
                      <a:pt x="111" y="822"/>
                      <a:pt x="111" y="822"/>
                    </a:cubicBezTo>
                    <a:cubicBezTo>
                      <a:pt x="110" y="820"/>
                      <a:pt x="108" y="817"/>
                      <a:pt x="106" y="815"/>
                    </a:cubicBezTo>
                    <a:cubicBezTo>
                      <a:pt x="78" y="832"/>
                      <a:pt x="78" y="832"/>
                      <a:pt x="78" y="832"/>
                    </a:cubicBezTo>
                    <a:cubicBezTo>
                      <a:pt x="83" y="840"/>
                      <a:pt x="83" y="840"/>
                      <a:pt x="83" y="840"/>
                    </a:cubicBezTo>
                    <a:close/>
                    <a:moveTo>
                      <a:pt x="1002" y="858"/>
                    </a:moveTo>
                    <a:cubicBezTo>
                      <a:pt x="997" y="866"/>
                      <a:pt x="997" y="866"/>
                      <a:pt x="997" y="866"/>
                    </a:cubicBezTo>
                    <a:cubicBezTo>
                      <a:pt x="969" y="847"/>
                      <a:pt x="969" y="847"/>
                      <a:pt x="969" y="847"/>
                    </a:cubicBezTo>
                    <a:cubicBezTo>
                      <a:pt x="971" y="844"/>
                      <a:pt x="973" y="842"/>
                      <a:pt x="974" y="839"/>
                    </a:cubicBezTo>
                    <a:cubicBezTo>
                      <a:pt x="1002" y="858"/>
                      <a:pt x="1002" y="858"/>
                      <a:pt x="1002" y="858"/>
                    </a:cubicBezTo>
                    <a:close/>
                    <a:moveTo>
                      <a:pt x="1047" y="779"/>
                    </a:moveTo>
                    <a:cubicBezTo>
                      <a:pt x="1016" y="765"/>
                      <a:pt x="1016" y="765"/>
                      <a:pt x="1016" y="765"/>
                    </a:cubicBezTo>
                    <a:cubicBezTo>
                      <a:pt x="1015" y="768"/>
                      <a:pt x="1014" y="771"/>
                      <a:pt x="1012" y="773"/>
                    </a:cubicBezTo>
                    <a:cubicBezTo>
                      <a:pt x="1043" y="787"/>
                      <a:pt x="1043" y="787"/>
                      <a:pt x="1043" y="787"/>
                    </a:cubicBezTo>
                    <a:cubicBezTo>
                      <a:pt x="1047" y="779"/>
                      <a:pt x="1047" y="779"/>
                      <a:pt x="1047" y="779"/>
                    </a:cubicBezTo>
                    <a:close/>
                    <a:moveTo>
                      <a:pt x="1078" y="694"/>
                    </a:moveTo>
                    <a:cubicBezTo>
                      <a:pt x="1045" y="685"/>
                      <a:pt x="1045" y="685"/>
                      <a:pt x="1045" y="685"/>
                    </a:cubicBezTo>
                    <a:cubicBezTo>
                      <a:pt x="1045" y="688"/>
                      <a:pt x="1044" y="691"/>
                      <a:pt x="1043" y="694"/>
                    </a:cubicBezTo>
                    <a:cubicBezTo>
                      <a:pt x="1075" y="703"/>
                      <a:pt x="1075" y="703"/>
                      <a:pt x="1075" y="703"/>
                    </a:cubicBezTo>
                    <a:cubicBezTo>
                      <a:pt x="1078" y="694"/>
                      <a:pt x="1078" y="694"/>
                      <a:pt x="1078" y="694"/>
                    </a:cubicBezTo>
                    <a:close/>
                    <a:moveTo>
                      <a:pt x="1094" y="605"/>
                    </a:moveTo>
                    <a:cubicBezTo>
                      <a:pt x="1061" y="601"/>
                      <a:pt x="1061" y="601"/>
                      <a:pt x="1061" y="601"/>
                    </a:cubicBezTo>
                    <a:cubicBezTo>
                      <a:pt x="1061" y="604"/>
                      <a:pt x="1060" y="607"/>
                      <a:pt x="1060" y="610"/>
                    </a:cubicBezTo>
                    <a:cubicBezTo>
                      <a:pt x="1093" y="614"/>
                      <a:pt x="1093" y="614"/>
                      <a:pt x="1093" y="614"/>
                    </a:cubicBezTo>
                    <a:cubicBezTo>
                      <a:pt x="1094" y="605"/>
                      <a:pt x="1094" y="605"/>
                      <a:pt x="1094" y="605"/>
                    </a:cubicBezTo>
                    <a:close/>
                    <a:moveTo>
                      <a:pt x="1096" y="514"/>
                    </a:moveTo>
                    <a:cubicBezTo>
                      <a:pt x="1062" y="516"/>
                      <a:pt x="1062" y="516"/>
                      <a:pt x="1062" y="516"/>
                    </a:cubicBezTo>
                    <a:cubicBezTo>
                      <a:pt x="1063" y="519"/>
                      <a:pt x="1063" y="522"/>
                      <a:pt x="1063" y="525"/>
                    </a:cubicBezTo>
                    <a:cubicBezTo>
                      <a:pt x="1097" y="523"/>
                      <a:pt x="1097" y="523"/>
                      <a:pt x="1097" y="523"/>
                    </a:cubicBezTo>
                    <a:lnTo>
                      <a:pt x="1096" y="5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9" name="Freeform 23@|5FFC:0|FBC:0|LFC:0|LBC:16777215"/>
              <p:cNvSpPr>
                <a:spLocks noEditPoints="1"/>
              </p:cNvSpPr>
              <p:nvPr/>
            </p:nvSpPr>
            <p:spPr bwMode="auto">
              <a:xfrm>
                <a:off x="3865407" y="1940294"/>
                <a:ext cx="1286294" cy="989658"/>
              </a:xfrm>
              <a:custGeom>
                <a:avLst/>
                <a:gdLst>
                  <a:gd name="" fmla="*/ 90 w 980"/>
                  <a:gd name="" fmla="*/ 661 h 754"/>
                  <a:gd name="" fmla="*/ 45 w 980"/>
                  <a:gd name="" fmla="*/ 694 h 754"/>
                  <a:gd name="" fmla="*/ 39 w 980"/>
                  <a:gd name="" fmla="*/ 683 h 754"/>
                  <a:gd name="" fmla="*/ 856 w 980"/>
                  <a:gd name="" fmla="*/ 726 h 754"/>
                  <a:gd name="" fmla="*/ 908 w 980"/>
                  <a:gd name="" fmla="*/ 746 h 754"/>
                  <a:gd name="" fmla="*/ 903 w 980"/>
                  <a:gd name="" fmla="*/ 754 h 754"/>
                  <a:gd name="" fmla="*/ 918 w 980"/>
                  <a:gd name="" fmla="*/ 648 h 754"/>
                  <a:gd name="" fmla="*/ 954 w 980"/>
                  <a:gd name="" fmla="*/ 649 h 754"/>
                  <a:gd name="" fmla="*/ 950 w 980"/>
                  <a:gd name="" fmla="*/ 658 h 754"/>
                  <a:gd name="" fmla="*/ 920 w 980"/>
                  <a:gd name="" fmla="*/ 556 h 754"/>
                  <a:gd name="" fmla="*/ 977 w 980"/>
                  <a:gd name="" fmla="*/ 553 h 754"/>
                  <a:gd name="" fmla="*/ 974 w 980"/>
                  <a:gd name="" fmla="*/ 564 h 754"/>
                  <a:gd name="" fmla="*/ 946 w 980"/>
                  <a:gd name="" fmla="*/ 460 h 754"/>
                  <a:gd name="" fmla="*/ 978 w 980"/>
                  <a:gd name="" fmla="*/ 447 h 754"/>
                  <a:gd name="" fmla="*/ 980 w 980"/>
                  <a:gd name="" fmla="*/ 457 h 754"/>
                  <a:gd name="" fmla="*/ 912 w 980"/>
                  <a:gd name="" fmla="*/ 382 h 754"/>
                  <a:gd name="" fmla="*/ 962 w 980"/>
                  <a:gd name="" fmla="*/ 357 h 754"/>
                  <a:gd name="" fmla="*/ 966 w 980"/>
                  <a:gd name="" fmla="*/ 368 h 754"/>
                  <a:gd name="" fmla="*/ 42 w 980"/>
                  <a:gd name="" fmla="*/ 577 h 754"/>
                  <a:gd name="" fmla="*/ 11 w 980"/>
                  <a:gd name="" fmla="*/ 595 h 754"/>
                  <a:gd name="" fmla="*/ 9 w 980"/>
                  <a:gd name="" fmla="*/ 584 h 754"/>
                  <a:gd name="" fmla="*/ 54 w 980"/>
                  <a:gd name="" fmla="*/ 483 h 754"/>
                  <a:gd name="" fmla="*/ 0 w 980"/>
                  <a:gd name="" fmla="*/ 494 h 754"/>
                  <a:gd name="" fmla="*/ 0 w 980"/>
                  <a:gd name="" fmla="*/ 483 h 754"/>
                  <a:gd name="" fmla="*/ 45 w 980"/>
                  <a:gd name="" fmla="*/ 387 h 754"/>
                  <a:gd name="" fmla="*/ 9 w 980"/>
                  <a:gd name="" fmla="*/ 390 h 754"/>
                  <a:gd name="" fmla="*/ 12 w 980"/>
                  <a:gd name="" fmla="*/ 380 h 754"/>
                  <a:gd name="" fmla="*/ 92 w 980"/>
                  <a:gd name="" fmla="*/ 310 h 754"/>
                  <a:gd name="" fmla="*/ 38 w 980"/>
                  <a:gd name="" fmla="*/ 299 h 754"/>
                  <a:gd name="" fmla="*/ 42 w 980"/>
                  <a:gd name="" fmla="*/ 289 h 754"/>
                  <a:gd name="" fmla="*/ 123 w 980"/>
                  <a:gd name="" fmla="*/ 218 h 754"/>
                  <a:gd name="" fmla="*/ 88 w 980"/>
                  <a:gd name="" fmla="*/ 208 h 754"/>
                  <a:gd name="" fmla="*/ 95 w 980"/>
                  <a:gd name="" fmla="*/ 198 h 754"/>
                  <a:gd name="" fmla="*/ 196 w 980"/>
                  <a:gd name="" fmla="*/ 167 h 754"/>
                  <a:gd name="" fmla="*/ 150 w 980"/>
                  <a:gd name="" fmla="*/ 135 h 754"/>
                  <a:gd name="" fmla="*/ 158 w 980"/>
                  <a:gd name="" fmla="*/ 128 h 754"/>
                  <a:gd name="" fmla="*/ 262 w 980"/>
                  <a:gd name="" fmla="*/ 93 h 754"/>
                  <a:gd name="" fmla="*/ 236 w 980"/>
                  <a:gd name="" fmla="*/ 70 h 754"/>
                  <a:gd name="" fmla="*/ 246 w 980"/>
                  <a:gd name="" fmla="*/ 63 h 754"/>
                  <a:gd name="" fmla="*/ 351 w 980"/>
                  <a:gd name="" fmla="*/ 75 h 754"/>
                  <a:gd name="" fmla="*/ 323 w 980"/>
                  <a:gd name="" fmla="*/ 28 h 754"/>
                  <a:gd name="" fmla="*/ 332 w 980"/>
                  <a:gd name="" fmla="*/ 24 h 754"/>
                  <a:gd name="" fmla="*/ 440 w 980"/>
                  <a:gd name="" fmla="*/ 35 h 754"/>
                  <a:gd name="" fmla="*/ 425 w 980"/>
                  <a:gd name="" fmla="*/ 2 h 754"/>
                  <a:gd name="" fmla="*/ 436 w 980"/>
                  <a:gd name="" fmla="*/ 1 h 754"/>
                  <a:gd name="" fmla="*/ 530 w 980"/>
                  <a:gd name="" fmla="*/ 55 h 754"/>
                  <a:gd name="" fmla="*/ 524 w 980"/>
                  <a:gd name="" fmla="*/ 0 h 754"/>
                  <a:gd name="" fmla="*/ 534 w 980"/>
                  <a:gd name="" fmla="*/ 0 h 754"/>
                  <a:gd name="" fmla="*/ 625 w 980"/>
                  <a:gd name="" fmla="*/ 52 h 754"/>
                  <a:gd name="" fmla="*/ 624 w 980"/>
                  <a:gd name="" fmla="*/ 17 h 754"/>
                  <a:gd name="" fmla="*/ 634 w 980"/>
                  <a:gd name="" fmla="*/ 20 h 754"/>
                  <a:gd name="" fmla="*/ 700 w 980"/>
                  <a:gd name="" fmla="*/ 106 h 754"/>
                  <a:gd name="" fmla="*/ 717 w 980"/>
                  <a:gd name="" fmla="*/ 54 h 754"/>
                  <a:gd name="" fmla="*/ 726 w 980"/>
                  <a:gd name="" fmla="*/ 59 h 754"/>
                  <a:gd name="" fmla="*/ 785 w 980"/>
                  <a:gd name="" fmla="*/ 140 h 754"/>
                  <a:gd name="" fmla="*/ 799 w 980"/>
                  <a:gd name="" fmla="*/ 108 h 754"/>
                  <a:gd name="" fmla="*/ 807 w 980"/>
                  <a:gd name="" fmla="*/ 114 h 754"/>
                  <a:gd name="" fmla="*/ 834 w 980"/>
                  <a:gd name="" fmla="*/ 220 h 754"/>
                  <a:gd name="" fmla="*/ 869 w 980"/>
                  <a:gd name="" fmla="*/ 178 h 754"/>
                  <a:gd name="" fmla="*/ 876 w 980"/>
                  <a:gd name="" fmla="*/ 186 h 754"/>
                  <a:gd name="" fmla="*/ 899 w 980"/>
                  <a:gd name="" fmla="*/ 286 h 754"/>
                  <a:gd name="" fmla="*/ 925 w 980"/>
                  <a:gd name="" fmla="*/ 260 h 754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980" h="754">
                    <a:moveTo>
                      <a:pt x="39" y="683"/>
                    </a:moveTo>
                    <a:lnTo>
                      <a:pt x="90" y="661"/>
                    </a:lnTo>
                    <a:lnTo>
                      <a:pt x="95" y="671"/>
                    </a:lnTo>
                    <a:lnTo>
                      <a:pt x="45" y="694"/>
                    </a:lnTo>
                    <a:lnTo>
                      <a:pt x="39" y="683"/>
                    </a:lnTo>
                    <a:lnTo>
                      <a:pt x="39" y="683"/>
                    </a:lnTo>
                    <a:close/>
                    <a:moveTo>
                      <a:pt x="903" y="754"/>
                    </a:moveTo>
                    <a:lnTo>
                      <a:pt x="856" y="726"/>
                    </a:lnTo>
                    <a:lnTo>
                      <a:pt x="862" y="717"/>
                    </a:lnTo>
                    <a:lnTo>
                      <a:pt x="908" y="746"/>
                    </a:lnTo>
                    <a:lnTo>
                      <a:pt x="903" y="754"/>
                    </a:lnTo>
                    <a:lnTo>
                      <a:pt x="903" y="754"/>
                    </a:lnTo>
                    <a:close/>
                    <a:moveTo>
                      <a:pt x="950" y="658"/>
                    </a:moveTo>
                    <a:lnTo>
                      <a:pt x="918" y="648"/>
                    </a:lnTo>
                    <a:lnTo>
                      <a:pt x="922" y="637"/>
                    </a:lnTo>
                    <a:lnTo>
                      <a:pt x="954" y="649"/>
                    </a:lnTo>
                    <a:lnTo>
                      <a:pt x="950" y="658"/>
                    </a:lnTo>
                    <a:lnTo>
                      <a:pt x="950" y="658"/>
                    </a:lnTo>
                    <a:close/>
                    <a:moveTo>
                      <a:pt x="974" y="564"/>
                    </a:moveTo>
                    <a:lnTo>
                      <a:pt x="920" y="556"/>
                    </a:lnTo>
                    <a:lnTo>
                      <a:pt x="922" y="545"/>
                    </a:lnTo>
                    <a:lnTo>
                      <a:pt x="977" y="553"/>
                    </a:lnTo>
                    <a:lnTo>
                      <a:pt x="974" y="564"/>
                    </a:lnTo>
                    <a:lnTo>
                      <a:pt x="974" y="564"/>
                    </a:lnTo>
                    <a:close/>
                    <a:moveTo>
                      <a:pt x="980" y="457"/>
                    </a:moveTo>
                    <a:lnTo>
                      <a:pt x="946" y="460"/>
                    </a:lnTo>
                    <a:lnTo>
                      <a:pt x="945" y="448"/>
                    </a:lnTo>
                    <a:lnTo>
                      <a:pt x="978" y="447"/>
                    </a:lnTo>
                    <a:lnTo>
                      <a:pt x="980" y="457"/>
                    </a:lnTo>
                    <a:lnTo>
                      <a:pt x="980" y="457"/>
                    </a:lnTo>
                    <a:close/>
                    <a:moveTo>
                      <a:pt x="966" y="368"/>
                    </a:moveTo>
                    <a:lnTo>
                      <a:pt x="912" y="382"/>
                    </a:lnTo>
                    <a:lnTo>
                      <a:pt x="910" y="371"/>
                    </a:lnTo>
                    <a:lnTo>
                      <a:pt x="962" y="357"/>
                    </a:lnTo>
                    <a:lnTo>
                      <a:pt x="966" y="368"/>
                    </a:lnTo>
                    <a:lnTo>
                      <a:pt x="966" y="368"/>
                    </a:lnTo>
                    <a:close/>
                    <a:moveTo>
                      <a:pt x="9" y="584"/>
                    </a:moveTo>
                    <a:lnTo>
                      <a:pt x="42" y="577"/>
                    </a:lnTo>
                    <a:lnTo>
                      <a:pt x="45" y="588"/>
                    </a:lnTo>
                    <a:lnTo>
                      <a:pt x="11" y="595"/>
                    </a:lnTo>
                    <a:lnTo>
                      <a:pt x="9" y="584"/>
                    </a:lnTo>
                    <a:lnTo>
                      <a:pt x="9" y="584"/>
                    </a:lnTo>
                    <a:close/>
                    <a:moveTo>
                      <a:pt x="0" y="483"/>
                    </a:moveTo>
                    <a:lnTo>
                      <a:pt x="54" y="483"/>
                    </a:lnTo>
                    <a:lnTo>
                      <a:pt x="54" y="494"/>
                    </a:lnTo>
                    <a:lnTo>
                      <a:pt x="0" y="494"/>
                    </a:lnTo>
                    <a:lnTo>
                      <a:pt x="0" y="483"/>
                    </a:lnTo>
                    <a:lnTo>
                      <a:pt x="0" y="483"/>
                    </a:lnTo>
                    <a:close/>
                    <a:moveTo>
                      <a:pt x="12" y="380"/>
                    </a:moveTo>
                    <a:lnTo>
                      <a:pt x="45" y="387"/>
                    </a:lnTo>
                    <a:lnTo>
                      <a:pt x="43" y="398"/>
                    </a:lnTo>
                    <a:lnTo>
                      <a:pt x="9" y="390"/>
                    </a:lnTo>
                    <a:lnTo>
                      <a:pt x="12" y="380"/>
                    </a:lnTo>
                    <a:lnTo>
                      <a:pt x="12" y="380"/>
                    </a:lnTo>
                    <a:close/>
                    <a:moveTo>
                      <a:pt x="42" y="289"/>
                    </a:moveTo>
                    <a:lnTo>
                      <a:pt x="92" y="310"/>
                    </a:lnTo>
                    <a:lnTo>
                      <a:pt x="88" y="321"/>
                    </a:lnTo>
                    <a:lnTo>
                      <a:pt x="38" y="299"/>
                    </a:lnTo>
                    <a:lnTo>
                      <a:pt x="42" y="289"/>
                    </a:lnTo>
                    <a:lnTo>
                      <a:pt x="42" y="289"/>
                    </a:lnTo>
                    <a:close/>
                    <a:moveTo>
                      <a:pt x="95" y="198"/>
                    </a:moveTo>
                    <a:lnTo>
                      <a:pt x="123" y="218"/>
                    </a:lnTo>
                    <a:lnTo>
                      <a:pt x="116" y="228"/>
                    </a:lnTo>
                    <a:lnTo>
                      <a:pt x="88" y="208"/>
                    </a:lnTo>
                    <a:lnTo>
                      <a:pt x="95" y="198"/>
                    </a:lnTo>
                    <a:lnTo>
                      <a:pt x="95" y="198"/>
                    </a:lnTo>
                    <a:close/>
                    <a:moveTo>
                      <a:pt x="158" y="128"/>
                    </a:moveTo>
                    <a:lnTo>
                      <a:pt x="196" y="167"/>
                    </a:lnTo>
                    <a:lnTo>
                      <a:pt x="188" y="175"/>
                    </a:lnTo>
                    <a:lnTo>
                      <a:pt x="150" y="135"/>
                    </a:lnTo>
                    <a:lnTo>
                      <a:pt x="158" y="128"/>
                    </a:lnTo>
                    <a:lnTo>
                      <a:pt x="158" y="128"/>
                    </a:lnTo>
                    <a:close/>
                    <a:moveTo>
                      <a:pt x="246" y="63"/>
                    </a:moveTo>
                    <a:lnTo>
                      <a:pt x="262" y="93"/>
                    </a:lnTo>
                    <a:lnTo>
                      <a:pt x="252" y="98"/>
                    </a:lnTo>
                    <a:lnTo>
                      <a:pt x="236" y="70"/>
                    </a:lnTo>
                    <a:lnTo>
                      <a:pt x="246" y="63"/>
                    </a:lnTo>
                    <a:lnTo>
                      <a:pt x="246" y="63"/>
                    </a:lnTo>
                    <a:close/>
                    <a:moveTo>
                      <a:pt x="332" y="24"/>
                    </a:moveTo>
                    <a:lnTo>
                      <a:pt x="351" y="75"/>
                    </a:lnTo>
                    <a:lnTo>
                      <a:pt x="340" y="79"/>
                    </a:lnTo>
                    <a:lnTo>
                      <a:pt x="323" y="28"/>
                    </a:lnTo>
                    <a:lnTo>
                      <a:pt x="332" y="24"/>
                    </a:lnTo>
                    <a:lnTo>
                      <a:pt x="332" y="24"/>
                    </a:lnTo>
                    <a:close/>
                    <a:moveTo>
                      <a:pt x="436" y="1"/>
                    </a:moveTo>
                    <a:lnTo>
                      <a:pt x="440" y="35"/>
                    </a:lnTo>
                    <a:lnTo>
                      <a:pt x="429" y="36"/>
                    </a:lnTo>
                    <a:lnTo>
                      <a:pt x="425" y="2"/>
                    </a:lnTo>
                    <a:lnTo>
                      <a:pt x="436" y="1"/>
                    </a:lnTo>
                    <a:lnTo>
                      <a:pt x="436" y="1"/>
                    </a:lnTo>
                    <a:close/>
                    <a:moveTo>
                      <a:pt x="534" y="0"/>
                    </a:moveTo>
                    <a:lnTo>
                      <a:pt x="530" y="55"/>
                    </a:lnTo>
                    <a:lnTo>
                      <a:pt x="520" y="54"/>
                    </a:lnTo>
                    <a:lnTo>
                      <a:pt x="524" y="0"/>
                    </a:lnTo>
                    <a:lnTo>
                      <a:pt x="534" y="0"/>
                    </a:lnTo>
                    <a:lnTo>
                      <a:pt x="534" y="0"/>
                    </a:lnTo>
                    <a:close/>
                    <a:moveTo>
                      <a:pt x="634" y="20"/>
                    </a:moveTo>
                    <a:lnTo>
                      <a:pt x="625" y="52"/>
                    </a:lnTo>
                    <a:lnTo>
                      <a:pt x="614" y="50"/>
                    </a:lnTo>
                    <a:lnTo>
                      <a:pt x="624" y="17"/>
                    </a:lnTo>
                    <a:lnTo>
                      <a:pt x="634" y="20"/>
                    </a:lnTo>
                    <a:lnTo>
                      <a:pt x="634" y="20"/>
                    </a:lnTo>
                    <a:close/>
                    <a:moveTo>
                      <a:pt x="726" y="59"/>
                    </a:moveTo>
                    <a:lnTo>
                      <a:pt x="700" y="106"/>
                    </a:lnTo>
                    <a:lnTo>
                      <a:pt x="691" y="102"/>
                    </a:lnTo>
                    <a:lnTo>
                      <a:pt x="717" y="54"/>
                    </a:lnTo>
                    <a:lnTo>
                      <a:pt x="726" y="59"/>
                    </a:lnTo>
                    <a:lnTo>
                      <a:pt x="726" y="59"/>
                    </a:lnTo>
                    <a:close/>
                    <a:moveTo>
                      <a:pt x="807" y="114"/>
                    </a:moveTo>
                    <a:lnTo>
                      <a:pt x="785" y="140"/>
                    </a:lnTo>
                    <a:lnTo>
                      <a:pt x="777" y="133"/>
                    </a:lnTo>
                    <a:lnTo>
                      <a:pt x="799" y="108"/>
                    </a:lnTo>
                    <a:lnTo>
                      <a:pt x="807" y="114"/>
                    </a:lnTo>
                    <a:lnTo>
                      <a:pt x="807" y="114"/>
                    </a:lnTo>
                    <a:close/>
                    <a:moveTo>
                      <a:pt x="876" y="186"/>
                    </a:moveTo>
                    <a:lnTo>
                      <a:pt x="834" y="220"/>
                    </a:lnTo>
                    <a:lnTo>
                      <a:pt x="827" y="212"/>
                    </a:lnTo>
                    <a:lnTo>
                      <a:pt x="869" y="178"/>
                    </a:lnTo>
                    <a:lnTo>
                      <a:pt x="876" y="186"/>
                    </a:lnTo>
                    <a:lnTo>
                      <a:pt x="876" y="186"/>
                    </a:lnTo>
                    <a:close/>
                    <a:moveTo>
                      <a:pt x="930" y="271"/>
                    </a:moveTo>
                    <a:lnTo>
                      <a:pt x="899" y="286"/>
                    </a:lnTo>
                    <a:lnTo>
                      <a:pt x="895" y="276"/>
                    </a:lnTo>
                    <a:lnTo>
                      <a:pt x="925" y="260"/>
                    </a:lnTo>
                    <a:lnTo>
                      <a:pt x="930" y="2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0" name="Freeform 35@|5FFC:0|FBC:0|LFC:0|LBC:16777215"/>
              <p:cNvSpPr>
                <a:spLocks noEditPoints="1"/>
              </p:cNvSpPr>
              <p:nvPr/>
            </p:nvSpPr>
            <p:spPr bwMode="auto">
              <a:xfrm>
                <a:off x="4365486" y="2437747"/>
                <a:ext cx="286135" cy="288760"/>
              </a:xfrm>
              <a:custGeom>
                <a:avLst/>
                <a:gdLst>
                  <a:gd name="" fmla="*/ 81 w 162"/>
                  <a:gd name="" fmla="*/ 0 h 163"/>
                  <a:gd name="" fmla="*/ 162 w 162"/>
                  <a:gd name="" fmla="*/ 81 h 163"/>
                  <a:gd name="" fmla="*/ 81 w 162"/>
                  <a:gd name="" fmla="*/ 163 h 163"/>
                  <a:gd name="" fmla="*/ 0 w 162"/>
                  <a:gd name="" fmla="*/ 81 h 163"/>
                  <a:gd name="" fmla="*/ 81 w 162"/>
                  <a:gd name="" fmla="*/ 0 h 163"/>
                  <a:gd name="" fmla="*/ 81 w 162"/>
                  <a:gd name="" fmla="*/ 15 h 163"/>
                  <a:gd name="" fmla="*/ 15 w 162"/>
                  <a:gd name="" fmla="*/ 81 h 163"/>
                  <a:gd name="" fmla="*/ 81 w 162"/>
                  <a:gd name="" fmla="*/ 148 h 163"/>
                  <a:gd name="" fmla="*/ 148 w 162"/>
                  <a:gd name="" fmla="*/ 81 h 163"/>
                  <a:gd name="" fmla="*/ 81 w 162"/>
                  <a:gd name="" fmla="*/ 15 h 163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62" h="163">
                    <a:moveTo>
                      <a:pt x="81" y="0"/>
                    </a:moveTo>
                    <a:cubicBezTo>
                      <a:pt x="126" y="0"/>
                      <a:pt x="162" y="36"/>
                      <a:pt x="162" y="81"/>
                    </a:cubicBezTo>
                    <a:cubicBezTo>
                      <a:pt x="162" y="126"/>
                      <a:pt x="126" y="163"/>
                      <a:pt x="81" y="163"/>
                    </a:cubicBezTo>
                    <a:cubicBezTo>
                      <a:pt x="36" y="163"/>
                      <a:pt x="0" y="12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  <a:close/>
                    <a:moveTo>
                      <a:pt x="81" y="15"/>
                    </a:moveTo>
                    <a:cubicBezTo>
                      <a:pt x="45" y="15"/>
                      <a:pt x="15" y="45"/>
                      <a:pt x="15" y="81"/>
                    </a:cubicBezTo>
                    <a:cubicBezTo>
                      <a:pt x="15" y="118"/>
                      <a:pt x="45" y="148"/>
                      <a:pt x="81" y="148"/>
                    </a:cubicBezTo>
                    <a:cubicBezTo>
                      <a:pt x="118" y="148"/>
                      <a:pt x="148" y="118"/>
                      <a:pt x="148" y="81"/>
                    </a:cubicBezTo>
                    <a:cubicBezTo>
                      <a:pt x="148" y="45"/>
                      <a:pt x="118" y="15"/>
                      <a:pt x="8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1" name="Freeform 36@|5FFC:0|FBC:0|LFC:0|LBC:16777215"/>
              <p:cNvSpPr/>
              <p:nvPr/>
            </p:nvSpPr>
            <p:spPr bwMode="auto">
              <a:xfrm>
                <a:off x="4173782" y="2876550"/>
                <a:ext cx="703018" cy="280884"/>
              </a:xfrm>
              <a:custGeom>
                <a:avLst/>
                <a:gdLst>
                  <a:gd name="" fmla="*/ 66 w 298"/>
                  <a:gd name="" fmla="*/ 0 h 159"/>
                  <a:gd name="" fmla="*/ 232 w 298"/>
                  <a:gd name="" fmla="*/ 0 h 159"/>
                  <a:gd name="" fmla="*/ 298 w 298"/>
                  <a:gd name="" fmla="*/ 66 h 159"/>
                  <a:gd name="" fmla="*/ 298 w 298"/>
                  <a:gd name="" fmla="*/ 141 h 159"/>
                  <a:gd name="" fmla="*/ 280 w 298"/>
                  <a:gd name="" fmla="*/ 159 h 159"/>
                  <a:gd name="" fmla="*/ 18 w 298"/>
                  <a:gd name="" fmla="*/ 159 h 159"/>
                  <a:gd name="" fmla="*/ 0 w 298"/>
                  <a:gd name="" fmla="*/ 141 h 159"/>
                  <a:gd name="" fmla="*/ 0 w 298"/>
                  <a:gd name="" fmla="*/ 66 h 159"/>
                  <a:gd name="" fmla="*/ 66 w 298"/>
                  <a:gd name="" fmla="*/ 0 h 159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298" h="159">
                    <a:moveTo>
                      <a:pt x="66" y="0"/>
                    </a:moveTo>
                    <a:cubicBezTo>
                      <a:pt x="232" y="0"/>
                      <a:pt x="232" y="0"/>
                      <a:pt x="232" y="0"/>
                    </a:cubicBezTo>
                    <a:cubicBezTo>
                      <a:pt x="268" y="0"/>
                      <a:pt x="298" y="30"/>
                      <a:pt x="298" y="66"/>
                    </a:cubicBezTo>
                    <a:cubicBezTo>
                      <a:pt x="298" y="141"/>
                      <a:pt x="298" y="141"/>
                      <a:pt x="298" y="141"/>
                    </a:cubicBezTo>
                    <a:cubicBezTo>
                      <a:pt x="298" y="151"/>
                      <a:pt x="290" y="159"/>
                      <a:pt x="280" y="159"/>
                    </a:cubicBezTo>
                    <a:cubicBezTo>
                      <a:pt x="18" y="159"/>
                      <a:pt x="18" y="159"/>
                      <a:pt x="18" y="159"/>
                    </a:cubicBezTo>
                    <a:cubicBezTo>
                      <a:pt x="9" y="159"/>
                      <a:pt x="0" y="151"/>
                      <a:pt x="0" y="141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30"/>
                      <a:pt x="30" y="0"/>
                      <a:pt x="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38@|5FFC:0|FBC:0|LFC:0|LBC:16777215"/>
              <p:cNvSpPr>
                <a:spLocks noEditPoints="1"/>
              </p:cNvSpPr>
              <p:nvPr/>
            </p:nvSpPr>
            <p:spPr bwMode="auto">
              <a:xfrm>
                <a:off x="4356298" y="2990329"/>
                <a:ext cx="315010" cy="95815"/>
              </a:xfrm>
              <a:custGeom>
                <a:avLst/>
                <a:gdLst>
                  <a:gd name="" fmla="*/ 14 w 178"/>
                  <a:gd name="" fmla="*/ 1 h 54"/>
                  <a:gd name="" fmla="*/ 36 w 178"/>
                  <a:gd name="" fmla="*/ 3 h 54"/>
                  <a:gd name="" fmla="*/ 9 w 178"/>
                  <a:gd name="" fmla="*/ 5 h 54"/>
                  <a:gd name="" fmla="*/ 7 w 178"/>
                  <a:gd name="" fmla="*/ 25 h 54"/>
                  <a:gd name="" fmla="*/ 26 w 178"/>
                  <a:gd name="" fmla="*/ 23 h 54"/>
                  <a:gd name="" fmla="*/ 27 w 178"/>
                  <a:gd name="" fmla="*/ 30 h 54"/>
                  <a:gd name="" fmla="*/ 9 w 178"/>
                  <a:gd name="" fmla="*/ 30 h 54"/>
                  <a:gd name="" fmla="*/ 0 w 178"/>
                  <a:gd name="" fmla="*/ 46 h 54"/>
                  <a:gd name="" fmla="*/ 9 w 178"/>
                  <a:gd name="" fmla="*/ 30 h 54"/>
                  <a:gd name="" fmla="*/ 31 w 178"/>
                  <a:gd name="" fmla="*/ 46 h 54"/>
                  <a:gd name="" fmla="*/ 33 w 178"/>
                  <a:gd name="" fmla="*/ 29 h 54"/>
                  <a:gd name="" fmla="*/ 8 w 178"/>
                  <a:gd name="" fmla="*/ 47 h 54"/>
                  <a:gd name="" fmla="*/ 23 w 178"/>
                  <a:gd name="" fmla="*/ 53 h 54"/>
                  <a:gd name="" fmla="*/ 4 w 178"/>
                  <a:gd name="" fmla="*/ 52 h 54"/>
                  <a:gd name="" fmla="*/ 52 w 178"/>
                  <a:gd name="" fmla="*/ 6 h 54"/>
                  <a:gd name="" fmla="*/ 69 w 178"/>
                  <a:gd name="" fmla="*/ 6 h 54"/>
                  <a:gd name="" fmla="*/ 42 w 178"/>
                  <a:gd name="" fmla="*/ 21 h 54"/>
                  <a:gd name="" fmla="*/ 51 w 178"/>
                  <a:gd name="" fmla="*/ 7 h 54"/>
                  <a:gd name="" fmla="*/ 67 w 178"/>
                  <a:gd name="" fmla="*/ 25 h 54"/>
                  <a:gd name="" fmla="*/ 48 w 178"/>
                  <a:gd name="" fmla="*/ 29 h 54"/>
                  <a:gd name="" fmla="*/ 62 w 178"/>
                  <a:gd name="" fmla="*/ 46 h 54"/>
                  <a:gd name="" fmla="*/ 71 w 178"/>
                  <a:gd name="" fmla="*/ 33 h 54"/>
                  <a:gd name="" fmla="*/ 65 w 178"/>
                  <a:gd name="" fmla="*/ 30 h 54"/>
                  <a:gd name="" fmla="*/ 64 w 178"/>
                  <a:gd name="" fmla="*/ 50 h 54"/>
                  <a:gd name="" fmla="*/ 40 w 178"/>
                  <a:gd name="" fmla="*/ 50 h 54"/>
                  <a:gd name="" fmla="*/ 77 w 178"/>
                  <a:gd name="" fmla="*/ 3 h 54"/>
                  <a:gd name="" fmla="*/ 95 w 178"/>
                  <a:gd name="" fmla="*/ 23 h 54"/>
                  <a:gd name="" fmla="*/ 98 w 178"/>
                  <a:gd name="" fmla="*/ 7 h 54"/>
                  <a:gd name="" fmla="*/ 98 w 178"/>
                  <a:gd name="" fmla="*/ 27 h 54"/>
                  <a:gd name="" fmla="*/ 90 w 178"/>
                  <a:gd name="" fmla="*/ 50 h 54"/>
                  <a:gd name="" fmla="*/ 119 w 178"/>
                  <a:gd name="" fmla="*/ 1 h 54"/>
                  <a:gd name="" fmla="*/ 141 w 178"/>
                  <a:gd name="" fmla="*/ 3 h 54"/>
                  <a:gd name="" fmla="*/ 114 w 178"/>
                  <a:gd name="" fmla="*/ 6 h 54"/>
                  <a:gd name="" fmla="*/ 111 w 178"/>
                  <a:gd name="" fmla="*/ 24 h 54"/>
                  <a:gd name="" fmla="*/ 135 w 178"/>
                  <a:gd name="" fmla="*/ 23 h 54"/>
                  <a:gd name="" fmla="*/ 144 w 178"/>
                  <a:gd name="" fmla="*/ 8 h 54"/>
                  <a:gd name="" fmla="*/ 137 w 178"/>
                  <a:gd name="" fmla="*/ 7 h 54"/>
                  <a:gd name="" fmla="*/ 136 w 178"/>
                  <a:gd name="" fmla="*/ 26 h 54"/>
                  <a:gd name="" fmla="*/ 118 w 178"/>
                  <a:gd name="" fmla="*/ 23 h 54"/>
                  <a:gd name="" fmla="*/ 108 w 178"/>
                  <a:gd name="" fmla="*/ 33 h 54"/>
                  <a:gd name="" fmla="*/ 108 w 178"/>
                  <a:gd name="" fmla="*/ 50 h 54"/>
                  <a:gd name="" fmla="*/ 133 w 178"/>
                  <a:gd name="" fmla="*/ 50 h 54"/>
                  <a:gd name="" fmla="*/ 139 w 178"/>
                  <a:gd name="" fmla="*/ 33 h 54"/>
                  <a:gd name="" fmla="*/ 133 w 178"/>
                  <a:gd name="" fmla="*/ 31 h 54"/>
                  <a:gd name="" fmla="*/ 132 w 178"/>
                  <a:gd name="" fmla="*/ 51 h 54"/>
                  <a:gd name="" fmla="*/ 113 w 178"/>
                  <a:gd name="" fmla="*/ 53 h 54"/>
                  <a:gd name="" fmla="*/ 171 w 178"/>
                  <a:gd name="" fmla="*/ 6 h 54"/>
                  <a:gd name="" fmla="*/ 171 w 178"/>
                  <a:gd name="" fmla="*/ 0 h 54"/>
                  <a:gd name="" fmla="*/ 171 w 178"/>
                  <a:gd name="" fmla="*/ 6 h 54"/>
                  <a:gd name="" fmla="*/ 176 w 178"/>
                  <a:gd name="" fmla="*/ 20 h 54"/>
                  <a:gd name="" fmla="*/ 176 w 178"/>
                  <a:gd name="" fmla="*/ 3 h 54"/>
                  <a:gd name="" fmla="*/ 168 w 178"/>
                  <a:gd name="" fmla="*/ 23 h 54"/>
                  <a:gd name="" fmla="*/ 147 w 178"/>
                  <a:gd name="" fmla="*/ 26 h 54"/>
                  <a:gd name="" fmla="*/ 170 w 178"/>
                  <a:gd name="" fmla="*/ 48 h 54"/>
                  <a:gd name="" fmla="*/ 174 w 178"/>
                  <a:gd name="" fmla="*/ 31 h 54"/>
                  <a:gd name="" fmla="*/ 165 w 178"/>
                  <a:gd name="" fmla="*/ 46 h 54"/>
                  <a:gd name="" fmla="*/ 165 w 178"/>
                  <a:gd name="" fmla="*/ 52 h 54"/>
                  <a:gd name="" fmla="*/ 147 w 178"/>
                  <a:gd name="" fmla="*/ 47 h 54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78" h="54">
                    <a:moveTo>
                      <a:pt x="32" y="6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6" y="0"/>
                      <a:pt x="17" y="0"/>
                      <a:pt x="18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2" y="6"/>
                      <a:pt x="32" y="6"/>
                      <a:pt x="32" y="6"/>
                    </a:cubicBezTo>
                    <a:close/>
                    <a:moveTo>
                      <a:pt x="14" y="7"/>
                    </a:moveTo>
                    <a:cubicBezTo>
                      <a:pt x="11" y="3"/>
                      <a:pt x="11" y="3"/>
                      <a:pt x="11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6"/>
                      <a:pt x="8" y="6"/>
                      <a:pt x="7" y="7"/>
                    </a:cubicBezTo>
                    <a:cubicBezTo>
                      <a:pt x="7" y="7"/>
                      <a:pt x="7" y="8"/>
                      <a:pt x="7" y="8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2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8" y="23"/>
                      <a:pt x="28" y="23"/>
                    </a:cubicBezTo>
                    <a:cubicBezTo>
                      <a:pt x="28" y="24"/>
                      <a:pt x="29" y="24"/>
                      <a:pt x="29" y="25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12" y="23"/>
                      <a:pt x="12" y="23"/>
                      <a:pt x="12" y="23"/>
                    </a:cubicBezTo>
                    <a:close/>
                    <a:moveTo>
                      <a:pt x="9" y="30"/>
                    </a:moveTo>
                    <a:cubicBezTo>
                      <a:pt x="7" y="27"/>
                      <a:pt x="7" y="27"/>
                      <a:pt x="7" y="27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6"/>
                      <a:pt x="0" y="46"/>
                    </a:cubicBezTo>
                    <a:cubicBezTo>
                      <a:pt x="0" y="46"/>
                      <a:pt x="1" y="47"/>
                      <a:pt x="1" y="48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9" y="30"/>
                      <a:pt x="9" y="30"/>
                      <a:pt x="9" y="30"/>
                    </a:cubicBezTo>
                    <a:close/>
                    <a:moveTo>
                      <a:pt x="25" y="46"/>
                    </a:moveTo>
                    <a:cubicBezTo>
                      <a:pt x="28" y="50"/>
                      <a:pt x="28" y="50"/>
                      <a:pt x="28" y="50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47"/>
                      <a:pt x="31" y="47"/>
                      <a:pt x="31" y="46"/>
                    </a:cubicBezTo>
                    <a:cubicBezTo>
                      <a:pt x="31" y="46"/>
                      <a:pt x="31" y="45"/>
                      <a:pt x="32" y="4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4" y="32"/>
                      <a:pt x="34" y="32"/>
                      <a:pt x="34" y="31"/>
                    </a:cubicBezTo>
                    <a:cubicBezTo>
                      <a:pt x="34" y="31"/>
                      <a:pt x="33" y="30"/>
                      <a:pt x="33" y="29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  <a:moveTo>
                      <a:pt x="8" y="47"/>
                    </a:moveTo>
                    <a:cubicBezTo>
                      <a:pt x="24" y="47"/>
                      <a:pt x="24" y="47"/>
                      <a:pt x="24" y="47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2"/>
                      <a:pt x="24" y="53"/>
                      <a:pt x="23" y="53"/>
                    </a:cubicBezTo>
                    <a:cubicBezTo>
                      <a:pt x="23" y="53"/>
                      <a:pt x="22" y="53"/>
                      <a:pt x="21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7" y="53"/>
                      <a:pt x="6" y="53"/>
                      <a:pt x="6" y="53"/>
                    </a:cubicBezTo>
                    <a:cubicBezTo>
                      <a:pt x="5" y="53"/>
                      <a:pt x="5" y="52"/>
                      <a:pt x="4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8" y="47"/>
                      <a:pt x="8" y="47"/>
                      <a:pt x="8" y="47"/>
                    </a:cubicBezTo>
                    <a:close/>
                    <a:moveTo>
                      <a:pt x="69" y="6"/>
                    </a:moveTo>
                    <a:cubicBezTo>
                      <a:pt x="52" y="6"/>
                      <a:pt x="52" y="6"/>
                      <a:pt x="52" y="6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69" y="6"/>
                      <a:pt x="69" y="6"/>
                      <a:pt x="69" y="6"/>
                    </a:cubicBezTo>
                    <a:close/>
                    <a:moveTo>
                      <a:pt x="51" y="7"/>
                    </a:moveTo>
                    <a:cubicBezTo>
                      <a:pt x="46" y="1"/>
                      <a:pt x="46" y="1"/>
                      <a:pt x="46" y="1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2"/>
                      <a:pt x="42" y="23"/>
                      <a:pt x="43" y="24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51" y="7"/>
                      <a:pt x="51" y="7"/>
                      <a:pt x="51" y="7"/>
                    </a:cubicBezTo>
                    <a:close/>
                    <a:moveTo>
                      <a:pt x="49" y="23"/>
                    </a:move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5" y="23"/>
                      <a:pt x="65" y="23"/>
                    </a:cubicBezTo>
                    <a:cubicBezTo>
                      <a:pt x="66" y="24"/>
                      <a:pt x="66" y="24"/>
                      <a:pt x="67" y="25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0" y="30"/>
                      <a:pt x="49" y="30"/>
                      <a:pt x="48" y="29"/>
                    </a:cubicBezTo>
                    <a:cubicBezTo>
                      <a:pt x="48" y="29"/>
                      <a:pt x="47" y="29"/>
                      <a:pt x="47" y="28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9" y="23"/>
                      <a:pt x="49" y="23"/>
                      <a:pt x="49" y="23"/>
                    </a:cubicBezTo>
                    <a:close/>
                    <a:moveTo>
                      <a:pt x="62" y="46"/>
                    </a:moveTo>
                    <a:cubicBezTo>
                      <a:pt x="65" y="50"/>
                      <a:pt x="65" y="50"/>
                      <a:pt x="65" y="50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8" y="47"/>
                      <a:pt x="69" y="46"/>
                      <a:pt x="69" y="44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2"/>
                      <a:pt x="71" y="32"/>
                      <a:pt x="71" y="31"/>
                    </a:cubicBezTo>
                    <a:cubicBezTo>
                      <a:pt x="71" y="30"/>
                      <a:pt x="71" y="30"/>
                      <a:pt x="70" y="29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2" y="46"/>
                      <a:pt x="62" y="46"/>
                      <a:pt x="62" y="46"/>
                    </a:cubicBezTo>
                    <a:close/>
                    <a:moveTo>
                      <a:pt x="44" y="47"/>
                    </a:moveTo>
                    <a:cubicBezTo>
                      <a:pt x="61" y="47"/>
                      <a:pt x="61" y="47"/>
                      <a:pt x="61" y="47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53"/>
                      <a:pt x="60" y="53"/>
                      <a:pt x="58" y="53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44" y="47"/>
                      <a:pt x="44" y="47"/>
                      <a:pt x="44" y="47"/>
                    </a:cubicBezTo>
                    <a:close/>
                    <a:moveTo>
                      <a:pt x="97" y="6"/>
                    </a:moveTo>
                    <a:cubicBezTo>
                      <a:pt x="80" y="6"/>
                      <a:pt x="80" y="6"/>
                      <a:pt x="80" y="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97" y="6"/>
                      <a:pt x="97" y="6"/>
                      <a:pt x="97" y="6"/>
                    </a:cubicBezTo>
                    <a:close/>
                    <a:moveTo>
                      <a:pt x="95" y="23"/>
                    </a:moveTo>
                    <a:cubicBezTo>
                      <a:pt x="98" y="27"/>
                      <a:pt x="98" y="27"/>
                      <a:pt x="98" y="27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5" y="23"/>
                      <a:pt x="95" y="23"/>
                      <a:pt x="95" y="23"/>
                    </a:cubicBezTo>
                    <a:close/>
                    <a:moveTo>
                      <a:pt x="90" y="50"/>
                    </a:moveTo>
                    <a:cubicBezTo>
                      <a:pt x="94" y="30"/>
                      <a:pt x="94" y="30"/>
                      <a:pt x="94" y="30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97" y="50"/>
                      <a:pt x="97" y="50"/>
                      <a:pt x="97" y="50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0" y="50"/>
                      <a:pt x="90" y="50"/>
                      <a:pt x="90" y="50"/>
                    </a:cubicBezTo>
                    <a:close/>
                    <a:moveTo>
                      <a:pt x="137" y="6"/>
                    </a:moveTo>
                    <a:cubicBezTo>
                      <a:pt x="120" y="6"/>
                      <a:pt x="120" y="6"/>
                      <a:pt x="120" y="6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119" y="1"/>
                      <a:pt x="119" y="1"/>
                      <a:pt x="119" y="1"/>
                    </a:cubicBezTo>
                    <a:cubicBezTo>
                      <a:pt x="120" y="0"/>
                      <a:pt x="121" y="0"/>
                      <a:pt x="122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8" y="0"/>
                      <a:pt x="139" y="0"/>
                      <a:pt x="140" y="1"/>
                    </a:cubicBezTo>
                    <a:cubicBezTo>
                      <a:pt x="141" y="3"/>
                      <a:pt x="141" y="3"/>
                      <a:pt x="141" y="3"/>
                    </a:cubicBezTo>
                    <a:cubicBezTo>
                      <a:pt x="137" y="6"/>
                      <a:pt x="137" y="6"/>
                      <a:pt x="137" y="6"/>
                    </a:cubicBezTo>
                    <a:close/>
                    <a:moveTo>
                      <a:pt x="119" y="7"/>
                    </a:moveTo>
                    <a:cubicBezTo>
                      <a:pt x="116" y="4"/>
                      <a:pt x="116" y="4"/>
                      <a:pt x="116" y="4"/>
                    </a:cubicBezTo>
                    <a:cubicBezTo>
                      <a:pt x="114" y="6"/>
                      <a:pt x="114" y="6"/>
                      <a:pt x="114" y="6"/>
                    </a:cubicBezTo>
                    <a:cubicBezTo>
                      <a:pt x="113" y="7"/>
                      <a:pt x="113" y="8"/>
                      <a:pt x="112" y="9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1"/>
                      <a:pt x="110" y="21"/>
                      <a:pt x="110" y="21"/>
                    </a:cubicBezTo>
                    <a:cubicBezTo>
                      <a:pt x="110" y="22"/>
                      <a:pt x="111" y="23"/>
                      <a:pt x="111" y="24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9" y="7"/>
                      <a:pt x="119" y="7"/>
                      <a:pt x="119" y="7"/>
                    </a:cubicBezTo>
                    <a:close/>
                    <a:moveTo>
                      <a:pt x="135" y="23"/>
                    </a:moveTo>
                    <a:cubicBezTo>
                      <a:pt x="137" y="26"/>
                      <a:pt x="137" y="26"/>
                      <a:pt x="137" y="26"/>
                    </a:cubicBezTo>
                    <a:cubicBezTo>
                      <a:pt x="140" y="24"/>
                      <a:pt x="140" y="24"/>
                      <a:pt x="140" y="24"/>
                    </a:cubicBezTo>
                    <a:cubicBezTo>
                      <a:pt x="141" y="23"/>
                      <a:pt x="141" y="22"/>
                      <a:pt x="142" y="20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44" y="8"/>
                      <a:pt x="144" y="7"/>
                      <a:pt x="144" y="7"/>
                    </a:cubicBezTo>
                    <a:cubicBezTo>
                      <a:pt x="144" y="6"/>
                      <a:pt x="143" y="6"/>
                      <a:pt x="143" y="5"/>
                    </a:cubicBezTo>
                    <a:cubicBezTo>
                      <a:pt x="142" y="4"/>
                      <a:pt x="142" y="4"/>
                      <a:pt x="142" y="4"/>
                    </a:cubicBezTo>
                    <a:cubicBezTo>
                      <a:pt x="137" y="7"/>
                      <a:pt x="137" y="7"/>
                      <a:pt x="137" y="7"/>
                    </a:cubicBezTo>
                    <a:cubicBezTo>
                      <a:pt x="135" y="23"/>
                      <a:pt x="135" y="23"/>
                      <a:pt x="135" y="23"/>
                    </a:cubicBezTo>
                    <a:close/>
                    <a:moveTo>
                      <a:pt x="118" y="23"/>
                    </a:moveTo>
                    <a:cubicBezTo>
                      <a:pt x="134" y="23"/>
                      <a:pt x="134" y="23"/>
                      <a:pt x="134" y="23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2" y="30"/>
                      <a:pt x="132" y="30"/>
                      <a:pt x="132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4" y="26"/>
                      <a:pt x="114" y="26"/>
                      <a:pt x="114" y="26"/>
                    </a:cubicBezTo>
                    <a:cubicBezTo>
                      <a:pt x="118" y="23"/>
                      <a:pt x="118" y="23"/>
                      <a:pt x="118" y="23"/>
                    </a:cubicBezTo>
                    <a:close/>
                    <a:moveTo>
                      <a:pt x="115" y="30"/>
                    </a:moveTo>
                    <a:cubicBezTo>
                      <a:pt x="113" y="27"/>
                      <a:pt x="113" y="27"/>
                      <a:pt x="113" y="27"/>
                    </a:cubicBezTo>
                    <a:cubicBezTo>
                      <a:pt x="110" y="30"/>
                      <a:pt x="110" y="30"/>
                      <a:pt x="110" y="30"/>
                    </a:cubicBezTo>
                    <a:cubicBezTo>
                      <a:pt x="109" y="31"/>
                      <a:pt x="108" y="31"/>
                      <a:pt x="108" y="33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106" y="45"/>
                      <a:pt x="106" y="46"/>
                      <a:pt x="106" y="46"/>
                    </a:cubicBezTo>
                    <a:cubicBezTo>
                      <a:pt x="106" y="47"/>
                      <a:pt x="106" y="47"/>
                      <a:pt x="107" y="48"/>
                    </a:cubicBezTo>
                    <a:cubicBezTo>
                      <a:pt x="108" y="50"/>
                      <a:pt x="108" y="50"/>
                      <a:pt x="108" y="50"/>
                    </a:cubicBezTo>
                    <a:cubicBezTo>
                      <a:pt x="112" y="46"/>
                      <a:pt x="112" y="46"/>
                      <a:pt x="112" y="46"/>
                    </a:cubicBezTo>
                    <a:cubicBezTo>
                      <a:pt x="115" y="30"/>
                      <a:pt x="115" y="30"/>
                      <a:pt x="115" y="30"/>
                    </a:cubicBezTo>
                    <a:close/>
                    <a:moveTo>
                      <a:pt x="130" y="46"/>
                    </a:moveTo>
                    <a:cubicBezTo>
                      <a:pt x="133" y="50"/>
                      <a:pt x="133" y="50"/>
                      <a:pt x="133" y="50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6" y="47"/>
                      <a:pt x="137" y="47"/>
                      <a:pt x="137" y="47"/>
                    </a:cubicBezTo>
                    <a:cubicBezTo>
                      <a:pt x="137" y="46"/>
                      <a:pt x="137" y="46"/>
                      <a:pt x="137" y="45"/>
                    </a:cubicBezTo>
                    <a:cubicBezTo>
                      <a:pt x="139" y="33"/>
                      <a:pt x="139" y="33"/>
                      <a:pt x="139" y="33"/>
                    </a:cubicBezTo>
                    <a:cubicBezTo>
                      <a:pt x="139" y="32"/>
                      <a:pt x="139" y="32"/>
                      <a:pt x="139" y="31"/>
                    </a:cubicBezTo>
                    <a:cubicBezTo>
                      <a:pt x="139" y="31"/>
                      <a:pt x="139" y="30"/>
                      <a:pt x="139" y="29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33" y="31"/>
                      <a:pt x="133" y="31"/>
                      <a:pt x="133" y="31"/>
                    </a:cubicBezTo>
                    <a:cubicBezTo>
                      <a:pt x="130" y="46"/>
                      <a:pt x="130" y="46"/>
                      <a:pt x="130" y="46"/>
                    </a:cubicBezTo>
                    <a:close/>
                    <a:moveTo>
                      <a:pt x="113" y="47"/>
                    </a:moveTo>
                    <a:cubicBezTo>
                      <a:pt x="129" y="47"/>
                      <a:pt x="129" y="47"/>
                      <a:pt x="129" y="47"/>
                    </a:cubicBezTo>
                    <a:cubicBezTo>
                      <a:pt x="132" y="51"/>
                      <a:pt x="132" y="51"/>
                      <a:pt x="132" y="51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0" y="53"/>
                      <a:pt x="129" y="53"/>
                      <a:pt x="129" y="53"/>
                    </a:cubicBezTo>
                    <a:cubicBezTo>
                      <a:pt x="129" y="53"/>
                      <a:pt x="128" y="53"/>
                      <a:pt x="127" y="53"/>
                    </a:cubicBezTo>
                    <a:cubicBezTo>
                      <a:pt x="113" y="53"/>
                      <a:pt x="113" y="53"/>
                      <a:pt x="113" y="53"/>
                    </a:cubicBezTo>
                    <a:cubicBezTo>
                      <a:pt x="112" y="53"/>
                      <a:pt x="111" y="53"/>
                      <a:pt x="110" y="52"/>
                    </a:cubicBezTo>
                    <a:cubicBezTo>
                      <a:pt x="109" y="51"/>
                      <a:pt x="109" y="51"/>
                      <a:pt x="109" y="51"/>
                    </a:cubicBezTo>
                    <a:cubicBezTo>
                      <a:pt x="113" y="47"/>
                      <a:pt x="113" y="47"/>
                      <a:pt x="113" y="47"/>
                    </a:cubicBezTo>
                    <a:close/>
                    <a:moveTo>
                      <a:pt x="171" y="6"/>
                    </a:moveTo>
                    <a:cubicBezTo>
                      <a:pt x="154" y="6"/>
                      <a:pt x="154" y="6"/>
                      <a:pt x="154" y="6"/>
                    </a:cubicBezTo>
                    <a:cubicBezTo>
                      <a:pt x="151" y="3"/>
                      <a:pt x="151" y="3"/>
                      <a:pt x="151" y="3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2" y="0"/>
                      <a:pt x="173" y="0"/>
                      <a:pt x="173" y="0"/>
                    </a:cubicBezTo>
                    <a:cubicBezTo>
                      <a:pt x="173" y="0"/>
                      <a:pt x="174" y="0"/>
                      <a:pt x="174" y="1"/>
                    </a:cubicBezTo>
                    <a:cubicBezTo>
                      <a:pt x="175" y="2"/>
                      <a:pt x="175" y="2"/>
                      <a:pt x="175" y="2"/>
                    </a:cubicBezTo>
                    <a:cubicBezTo>
                      <a:pt x="171" y="6"/>
                      <a:pt x="171" y="6"/>
                      <a:pt x="171" y="6"/>
                    </a:cubicBezTo>
                    <a:close/>
                    <a:moveTo>
                      <a:pt x="169" y="22"/>
                    </a:moveTo>
                    <a:cubicBezTo>
                      <a:pt x="172" y="25"/>
                      <a:pt x="172" y="25"/>
                      <a:pt x="172" y="25"/>
                    </a:cubicBezTo>
                    <a:cubicBezTo>
                      <a:pt x="174" y="23"/>
                      <a:pt x="174" y="23"/>
                      <a:pt x="174" y="23"/>
                    </a:cubicBezTo>
                    <a:cubicBezTo>
                      <a:pt x="175" y="22"/>
                      <a:pt x="176" y="21"/>
                      <a:pt x="176" y="20"/>
                    </a:cubicBezTo>
                    <a:cubicBezTo>
                      <a:pt x="178" y="9"/>
                      <a:pt x="178" y="9"/>
                      <a:pt x="178" y="9"/>
                    </a:cubicBezTo>
                    <a:cubicBezTo>
                      <a:pt x="178" y="8"/>
                      <a:pt x="178" y="7"/>
                      <a:pt x="178" y="7"/>
                    </a:cubicBezTo>
                    <a:cubicBezTo>
                      <a:pt x="178" y="6"/>
                      <a:pt x="178" y="5"/>
                      <a:pt x="177" y="5"/>
                    </a:cubicBezTo>
                    <a:cubicBezTo>
                      <a:pt x="176" y="3"/>
                      <a:pt x="176" y="3"/>
                      <a:pt x="176" y="3"/>
                    </a:cubicBezTo>
                    <a:cubicBezTo>
                      <a:pt x="172" y="7"/>
                      <a:pt x="172" y="7"/>
                      <a:pt x="172" y="7"/>
                    </a:cubicBezTo>
                    <a:cubicBezTo>
                      <a:pt x="169" y="22"/>
                      <a:pt x="169" y="22"/>
                      <a:pt x="169" y="22"/>
                    </a:cubicBezTo>
                    <a:close/>
                    <a:moveTo>
                      <a:pt x="151" y="23"/>
                    </a:moveTo>
                    <a:cubicBezTo>
                      <a:pt x="168" y="23"/>
                      <a:pt x="168" y="23"/>
                      <a:pt x="168" y="23"/>
                    </a:cubicBezTo>
                    <a:cubicBezTo>
                      <a:pt x="171" y="26"/>
                      <a:pt x="171" y="26"/>
                      <a:pt x="171" y="26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50" y="30"/>
                      <a:pt x="150" y="30"/>
                      <a:pt x="150" y="30"/>
                    </a:cubicBezTo>
                    <a:cubicBezTo>
                      <a:pt x="147" y="26"/>
                      <a:pt x="147" y="26"/>
                      <a:pt x="147" y="26"/>
                    </a:cubicBezTo>
                    <a:cubicBezTo>
                      <a:pt x="151" y="23"/>
                      <a:pt x="151" y="23"/>
                      <a:pt x="151" y="23"/>
                    </a:cubicBezTo>
                    <a:close/>
                    <a:moveTo>
                      <a:pt x="165" y="46"/>
                    </a:moveTo>
                    <a:cubicBezTo>
                      <a:pt x="168" y="50"/>
                      <a:pt x="168" y="50"/>
                      <a:pt x="168" y="50"/>
                    </a:cubicBezTo>
                    <a:cubicBezTo>
                      <a:pt x="170" y="48"/>
                      <a:pt x="170" y="48"/>
                      <a:pt x="170" y="48"/>
                    </a:cubicBezTo>
                    <a:cubicBezTo>
                      <a:pt x="170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5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4" y="32"/>
                      <a:pt x="174" y="31"/>
                      <a:pt x="174" y="31"/>
                    </a:cubicBezTo>
                    <a:cubicBezTo>
                      <a:pt x="174" y="30"/>
                      <a:pt x="173" y="29"/>
                      <a:pt x="173" y="29"/>
                    </a:cubicBezTo>
                    <a:cubicBezTo>
                      <a:pt x="171" y="27"/>
                      <a:pt x="171" y="27"/>
                      <a:pt x="171" y="27"/>
                    </a:cubicBezTo>
                    <a:cubicBezTo>
                      <a:pt x="168" y="31"/>
                      <a:pt x="168" y="31"/>
                      <a:pt x="168" y="31"/>
                    </a:cubicBezTo>
                    <a:cubicBezTo>
                      <a:pt x="165" y="46"/>
                      <a:pt x="165" y="46"/>
                      <a:pt x="165" y="46"/>
                    </a:cubicBezTo>
                    <a:close/>
                    <a:moveTo>
                      <a:pt x="147" y="47"/>
                    </a:moveTo>
                    <a:cubicBezTo>
                      <a:pt x="164" y="47"/>
                      <a:pt x="164" y="47"/>
                      <a:pt x="164" y="47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5" y="52"/>
                      <a:pt x="165" y="52"/>
                      <a:pt x="165" y="52"/>
                    </a:cubicBezTo>
                    <a:cubicBezTo>
                      <a:pt x="164" y="53"/>
                      <a:pt x="163" y="53"/>
                      <a:pt x="161" y="53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43" y="50"/>
                      <a:pt x="143" y="50"/>
                      <a:pt x="143" y="50"/>
                    </a:cubicBezTo>
                    <a:lnTo>
                      <a:pt x="147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41@|5FFC:0|FBC:0|LFC:0|LBC:16777215"/>
              <p:cNvSpPr/>
              <p:nvPr/>
            </p:nvSpPr>
            <p:spPr bwMode="auto">
              <a:xfrm rot="1867980">
                <a:off x="4230131" y="1700390"/>
                <a:ext cx="486954" cy="699586"/>
              </a:xfrm>
              <a:custGeom>
                <a:avLst/>
                <a:gdLst>
                  <a:gd name="" fmla="*/ 0 w 275"/>
                  <a:gd name="" fmla="*/ 8 h 395"/>
                  <a:gd name="" fmla="*/ 10 w 275"/>
                  <a:gd name="" fmla="*/ 0 h 395"/>
                  <a:gd name="" fmla="*/ 275 w 275"/>
                  <a:gd name="" fmla="*/ 378 h 395"/>
                  <a:gd name="" fmla="*/ 249 w 275"/>
                  <a:gd name="" fmla="*/ 395 h 395"/>
                  <a:gd name="" fmla="*/ 0 w 275"/>
                  <a:gd name="" fmla="*/ 8 h 395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275" h="395">
                    <a:moveTo>
                      <a:pt x="0" y="8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275" y="378"/>
                      <a:pt x="275" y="378"/>
                      <a:pt x="275" y="378"/>
                    </a:cubicBezTo>
                    <a:cubicBezTo>
                      <a:pt x="265" y="382"/>
                      <a:pt x="257" y="387"/>
                      <a:pt x="249" y="395"/>
                    </a:cubicBez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4932363" y="4435475"/>
            <a:ext cx="2338387" cy="655638"/>
            <a:chOff x="4932253" y="4435225"/>
            <a:chExt cx="2338080" cy="654614"/>
          </a:xfrm>
        </p:grpSpPr>
        <p:sp>
          <p:nvSpPr>
            <p:cNvPr id="25609" name="TextBox 13"/>
            <p:cNvSpPr txBox="1"/>
            <p:nvPr/>
          </p:nvSpPr>
          <p:spPr>
            <a:xfrm>
              <a:off x="4932253" y="4435225"/>
              <a:ext cx="2338080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610" name="TextBox 13"/>
            <p:cNvSpPr txBox="1"/>
            <p:nvPr/>
          </p:nvSpPr>
          <p:spPr>
            <a:xfrm>
              <a:off x="5256342" y="4721130"/>
              <a:ext cx="1693984" cy="36870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555875" y="4191000"/>
            <a:ext cx="7205663" cy="655638"/>
            <a:chOff x="2556084" y="4190777"/>
            <a:chExt cx="7205387" cy="655808"/>
          </a:xfrm>
        </p:grpSpPr>
        <p:sp>
          <p:nvSpPr>
            <p:cNvPr id="25612" name="TextBox 13"/>
            <p:cNvSpPr txBox="1"/>
            <p:nvPr/>
          </p:nvSpPr>
          <p:spPr>
            <a:xfrm>
              <a:off x="2556084" y="4191541"/>
              <a:ext cx="2338080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613" name="TextBox 13"/>
            <p:cNvSpPr txBox="1"/>
            <p:nvPr/>
          </p:nvSpPr>
          <p:spPr>
            <a:xfrm>
              <a:off x="2880173" y="4477446"/>
              <a:ext cx="1693984" cy="36913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614" name="TextBox 13"/>
            <p:cNvSpPr txBox="1"/>
            <p:nvPr/>
          </p:nvSpPr>
          <p:spPr>
            <a:xfrm>
              <a:off x="7423391" y="4190777"/>
              <a:ext cx="2338080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615" name="TextBox 13"/>
            <p:cNvSpPr txBox="1"/>
            <p:nvPr/>
          </p:nvSpPr>
          <p:spPr>
            <a:xfrm>
              <a:off x="7747480" y="4476682"/>
              <a:ext cx="1693984" cy="36913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15963" y="3905250"/>
            <a:ext cx="10771187" cy="655638"/>
            <a:chOff x="715465" y="3905398"/>
            <a:chExt cx="10771657" cy="654614"/>
          </a:xfrm>
        </p:grpSpPr>
        <p:sp>
          <p:nvSpPr>
            <p:cNvPr id="25617" name="TextBox 13"/>
            <p:cNvSpPr txBox="1"/>
            <p:nvPr/>
          </p:nvSpPr>
          <p:spPr>
            <a:xfrm>
              <a:off x="715465" y="3905398"/>
              <a:ext cx="2338080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618" name="TextBox 13"/>
            <p:cNvSpPr txBox="1"/>
            <p:nvPr/>
          </p:nvSpPr>
          <p:spPr>
            <a:xfrm>
              <a:off x="1039554" y="4191303"/>
              <a:ext cx="1693984" cy="36870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619" name="TextBox 13"/>
            <p:cNvSpPr txBox="1"/>
            <p:nvPr/>
          </p:nvSpPr>
          <p:spPr>
            <a:xfrm>
              <a:off x="9149042" y="3905398"/>
              <a:ext cx="2338080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620" name="TextBox 13"/>
            <p:cNvSpPr txBox="1"/>
            <p:nvPr/>
          </p:nvSpPr>
          <p:spPr>
            <a:xfrm>
              <a:off x="9473131" y="4191303"/>
              <a:ext cx="1693984" cy="36870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694798" y="1934877"/>
            <a:ext cx="2820460" cy="2288190"/>
            <a:chOff x="4694799" y="1934883"/>
            <a:chExt cx="2820460" cy="2288190"/>
          </a:xfrm>
          <a:solidFill>
            <a:srgbClr val="FFC000"/>
          </a:solidFill>
        </p:grpSpPr>
        <p:grpSp>
          <p:nvGrpSpPr>
            <p:cNvPr id="54" name="Group 36"/>
            <p:cNvGrpSpPr/>
            <p:nvPr/>
          </p:nvGrpSpPr>
          <p:grpSpPr>
            <a:xfrm>
              <a:off x="4694799" y="1934883"/>
              <a:ext cx="2820460" cy="2288190"/>
              <a:chOff x="3532020" y="1606907"/>
              <a:chExt cx="1954379" cy="1585554"/>
            </a:xfrm>
            <a:grpFill/>
          </p:grpSpPr>
          <p:sp>
            <p:nvSpPr>
              <p:cNvPr id="56" name="Freeform 6@|5FFC:0|FBC:0|LFC:0|LBC:16777215"/>
              <p:cNvSpPr>
                <a:spLocks noEditPoints="1"/>
              </p:cNvSpPr>
              <p:nvPr/>
            </p:nvSpPr>
            <p:spPr bwMode="auto">
              <a:xfrm>
                <a:off x="3532020" y="1606907"/>
                <a:ext cx="1954379" cy="1585554"/>
              </a:xfrm>
              <a:custGeom>
                <a:avLst/>
                <a:gdLst>
                  <a:gd name="" fmla="*/ 95 w 1489"/>
                  <a:gd name="" fmla="*/ 752 h 1208"/>
                  <a:gd name="" fmla="*/ 0 w 1489"/>
                  <a:gd name="" fmla="*/ 733 h 1208"/>
                  <a:gd name="" fmla="*/ 102 w 1489"/>
                  <a:gd name="" fmla="*/ 645 h 1208"/>
                  <a:gd name="" fmla="*/ 12 w 1489"/>
                  <a:gd name="" fmla="*/ 611 h 1208"/>
                  <a:gd name="" fmla="*/ 126 w 1489"/>
                  <a:gd name="" fmla="*/ 540 h 1208"/>
                  <a:gd name="" fmla="*/ 44 w 1489"/>
                  <a:gd name="" fmla="*/ 493 h 1208"/>
                  <a:gd name="" fmla="*/ 168 w 1489"/>
                  <a:gd name="" fmla="*/ 441 h 1208"/>
                  <a:gd name="" fmla="*/ 95 w 1489"/>
                  <a:gd name="" fmla="*/ 381 h 1208"/>
                  <a:gd name="" fmla="*/ 226 w 1489"/>
                  <a:gd name="" fmla="*/ 351 h 1208"/>
                  <a:gd name="" fmla="*/ 164 w 1489"/>
                  <a:gd name="" fmla="*/ 278 h 1208"/>
                  <a:gd name="" fmla="*/ 297 w 1489"/>
                  <a:gd name="" fmla="*/ 270 h 1208"/>
                  <a:gd name="" fmla="*/ 247 w 1489"/>
                  <a:gd name="" fmla="*/ 189 h 1208"/>
                  <a:gd name="" fmla="*/ 381 w 1489"/>
                  <a:gd name="" fmla="*/ 204 h 1208"/>
                  <a:gd name="" fmla="*/ 346 w 1489"/>
                  <a:gd name="" fmla="*/ 115 h 1208"/>
                  <a:gd name="" fmla="*/ 475 w 1489"/>
                  <a:gd name="" fmla="*/ 151 h 1208"/>
                  <a:gd name="" fmla="*/ 455 w 1489"/>
                  <a:gd name="" fmla="*/ 57 h 1208"/>
                  <a:gd name="" fmla="*/ 577 w 1489"/>
                  <a:gd name="" fmla="*/ 115 h 1208"/>
                  <a:gd name="" fmla="*/ 571 w 1489"/>
                  <a:gd name="" fmla="*/ 19 h 1208"/>
                  <a:gd name="" fmla="*/ 682 w 1489"/>
                  <a:gd name="" fmla="*/ 96 h 1208"/>
                  <a:gd name="" fmla="*/ 693 w 1489"/>
                  <a:gd name="" fmla="*/ 0 h 1208"/>
                  <a:gd name="" fmla="*/ 790 w 1489"/>
                  <a:gd name="" fmla="*/ 94 h 1208"/>
                  <a:gd name="" fmla="*/ 815 w 1489"/>
                  <a:gd name="" fmla="*/ 1 h 1208"/>
                  <a:gd name="" fmla="*/ 895 w 1489"/>
                  <a:gd name="" fmla="*/ 111 h 1208"/>
                  <a:gd name="" fmla="*/ 937 w 1489"/>
                  <a:gd name="" fmla="*/ 24 h 1208"/>
                  <a:gd name="" fmla="*/ 998 w 1489"/>
                  <a:gd name="" fmla="*/ 144 h 1208"/>
                  <a:gd name="" fmla="*/ 1053 w 1489"/>
                  <a:gd name="" fmla="*/ 66 h 1208"/>
                  <a:gd name="" fmla="*/ 1093 w 1489"/>
                  <a:gd name="" fmla="*/ 194 h 1208"/>
                  <a:gd name="" fmla="*/ 1160 w 1489"/>
                  <a:gd name="" fmla="*/ 125 h 1208"/>
                  <a:gd name="" fmla="*/ 1179 w 1489"/>
                  <a:gd name="" fmla="*/ 259 h 1208"/>
                  <a:gd name="" fmla="*/ 1257 w 1489"/>
                  <a:gd name="" fmla="*/ 202 h 1208"/>
                  <a:gd name="" fmla="*/ 1312 w 1489"/>
                  <a:gd name="" fmla="*/ 426 h 1208"/>
                  <a:gd name="" fmla="*/ 1404 w 1489"/>
                  <a:gd name="" fmla="*/ 398 h 1208"/>
                  <a:gd name="" fmla="*/ 1253 w 1489"/>
                  <a:gd name="" fmla="*/ 337 h 1208"/>
                  <a:gd name="" fmla="*/ 1338 w 1489"/>
                  <a:gd name="" fmla="*/ 294 h 1208"/>
                  <a:gd name="" fmla="*/ 150 w 1489"/>
                  <a:gd name="" fmla="*/ 1192 h 1208"/>
                  <a:gd name="" fmla="*/ 237 w 1489"/>
                  <a:gd name="" fmla="*/ 1149 h 1208"/>
                  <a:gd name="" fmla="*/ 1357 w 1489"/>
                  <a:gd name="" fmla="*/ 524 h 1208"/>
                  <a:gd name="" fmla="*/ 1451 w 1489"/>
                  <a:gd name="" fmla="*/ 512 h 1208"/>
                  <a:gd name="" fmla="*/ 1384 w 1489"/>
                  <a:gd name="" fmla="*/ 628 h 1208"/>
                  <a:gd name="" fmla="*/ 1479 w 1489"/>
                  <a:gd name="" fmla="*/ 632 h 1208"/>
                  <a:gd name="" fmla="*/ 8 w 1489"/>
                  <a:gd name="" fmla="*/ 854 h 1208"/>
                  <a:gd name="" fmla="*/ 104 w 1489"/>
                  <a:gd name="" fmla="*/ 857 h 1208"/>
                  <a:gd name="" fmla="*/ 37 w 1489"/>
                  <a:gd name="" fmla="*/ 973 h 1208"/>
                  <a:gd name="" fmla="*/ 131 w 1489"/>
                  <a:gd name="" fmla="*/ 961 h 1208"/>
                  <a:gd name="" fmla="*/ 84 w 1489"/>
                  <a:gd name="" fmla="*/ 1087 h 1208"/>
                  <a:gd name="" fmla="*/ 176 w 1489"/>
                  <a:gd name="" fmla="*/ 1060 h 1208"/>
                  <a:gd name="" fmla="*/ 1326 w 1489"/>
                  <a:gd name="" fmla="*/ 1208 h 1208"/>
                  <a:gd name="" fmla="*/ 1262 w 1489"/>
                  <a:gd name="" fmla="*/ 1135 h 1208"/>
                  <a:gd name="" fmla="*/ 1394 w 1489"/>
                  <a:gd name="" fmla="*/ 1106 h 1208"/>
                  <a:gd name="" fmla="*/ 1320 w 1489"/>
                  <a:gd name="" fmla="*/ 1045 h 1208"/>
                  <a:gd name="" fmla="*/ 1444 w 1489"/>
                  <a:gd name="" fmla="*/ 993 h 1208"/>
                  <a:gd name="" fmla="*/ 1362 w 1489"/>
                  <a:gd name="" fmla="*/ 945 h 1208"/>
                  <a:gd name="" fmla="*/ 1477 w 1489"/>
                  <a:gd name="" fmla="*/ 875 h 1208"/>
                  <a:gd name="" fmla="*/ 1386 w 1489"/>
                  <a:gd name="" fmla="*/ 841 h 1208"/>
                  <a:gd name="" fmla="*/ 1489 w 1489"/>
                  <a:gd name="" fmla="*/ 752 h 1208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489" h="1208">
                    <a:moveTo>
                      <a:pt x="0" y="733"/>
                    </a:moveTo>
                    <a:lnTo>
                      <a:pt x="95" y="733"/>
                    </a:lnTo>
                    <a:lnTo>
                      <a:pt x="95" y="752"/>
                    </a:lnTo>
                    <a:lnTo>
                      <a:pt x="0" y="752"/>
                    </a:lnTo>
                    <a:lnTo>
                      <a:pt x="0" y="733"/>
                    </a:lnTo>
                    <a:lnTo>
                      <a:pt x="0" y="733"/>
                    </a:lnTo>
                    <a:close/>
                    <a:moveTo>
                      <a:pt x="12" y="611"/>
                    </a:moveTo>
                    <a:lnTo>
                      <a:pt x="104" y="626"/>
                    </a:lnTo>
                    <a:lnTo>
                      <a:pt x="102" y="645"/>
                    </a:lnTo>
                    <a:lnTo>
                      <a:pt x="8" y="629"/>
                    </a:lnTo>
                    <a:lnTo>
                      <a:pt x="12" y="611"/>
                    </a:lnTo>
                    <a:lnTo>
                      <a:pt x="12" y="611"/>
                    </a:lnTo>
                    <a:close/>
                    <a:moveTo>
                      <a:pt x="44" y="493"/>
                    </a:moveTo>
                    <a:lnTo>
                      <a:pt x="133" y="522"/>
                    </a:lnTo>
                    <a:lnTo>
                      <a:pt x="126" y="540"/>
                    </a:lnTo>
                    <a:lnTo>
                      <a:pt x="38" y="510"/>
                    </a:lnTo>
                    <a:lnTo>
                      <a:pt x="44" y="493"/>
                    </a:lnTo>
                    <a:lnTo>
                      <a:pt x="44" y="493"/>
                    </a:lnTo>
                    <a:close/>
                    <a:moveTo>
                      <a:pt x="95" y="381"/>
                    </a:moveTo>
                    <a:lnTo>
                      <a:pt x="177" y="425"/>
                    </a:lnTo>
                    <a:lnTo>
                      <a:pt x="168" y="441"/>
                    </a:lnTo>
                    <a:lnTo>
                      <a:pt x="85" y="397"/>
                    </a:lnTo>
                    <a:lnTo>
                      <a:pt x="95" y="381"/>
                    </a:lnTo>
                    <a:lnTo>
                      <a:pt x="95" y="381"/>
                    </a:lnTo>
                    <a:close/>
                    <a:moveTo>
                      <a:pt x="164" y="278"/>
                    </a:moveTo>
                    <a:lnTo>
                      <a:pt x="238" y="336"/>
                    </a:lnTo>
                    <a:lnTo>
                      <a:pt x="226" y="351"/>
                    </a:lnTo>
                    <a:lnTo>
                      <a:pt x="151" y="293"/>
                    </a:lnTo>
                    <a:lnTo>
                      <a:pt x="164" y="278"/>
                    </a:lnTo>
                    <a:lnTo>
                      <a:pt x="164" y="278"/>
                    </a:lnTo>
                    <a:close/>
                    <a:moveTo>
                      <a:pt x="247" y="189"/>
                    </a:moveTo>
                    <a:lnTo>
                      <a:pt x="311" y="258"/>
                    </a:lnTo>
                    <a:lnTo>
                      <a:pt x="297" y="270"/>
                    </a:lnTo>
                    <a:lnTo>
                      <a:pt x="234" y="201"/>
                    </a:lnTo>
                    <a:lnTo>
                      <a:pt x="247" y="189"/>
                    </a:lnTo>
                    <a:lnTo>
                      <a:pt x="247" y="189"/>
                    </a:lnTo>
                    <a:close/>
                    <a:moveTo>
                      <a:pt x="346" y="115"/>
                    </a:moveTo>
                    <a:lnTo>
                      <a:pt x="397" y="193"/>
                    </a:lnTo>
                    <a:lnTo>
                      <a:pt x="381" y="204"/>
                    </a:lnTo>
                    <a:lnTo>
                      <a:pt x="330" y="124"/>
                    </a:lnTo>
                    <a:lnTo>
                      <a:pt x="346" y="115"/>
                    </a:lnTo>
                    <a:lnTo>
                      <a:pt x="346" y="115"/>
                    </a:lnTo>
                    <a:close/>
                    <a:moveTo>
                      <a:pt x="455" y="57"/>
                    </a:moveTo>
                    <a:lnTo>
                      <a:pt x="493" y="143"/>
                    </a:lnTo>
                    <a:lnTo>
                      <a:pt x="475" y="151"/>
                    </a:lnTo>
                    <a:lnTo>
                      <a:pt x="438" y="65"/>
                    </a:lnTo>
                    <a:lnTo>
                      <a:pt x="455" y="57"/>
                    </a:lnTo>
                    <a:lnTo>
                      <a:pt x="455" y="57"/>
                    </a:lnTo>
                    <a:close/>
                    <a:moveTo>
                      <a:pt x="571" y="19"/>
                    </a:moveTo>
                    <a:lnTo>
                      <a:pt x="594" y="111"/>
                    </a:lnTo>
                    <a:lnTo>
                      <a:pt x="577" y="115"/>
                    </a:lnTo>
                    <a:lnTo>
                      <a:pt x="554" y="23"/>
                    </a:lnTo>
                    <a:lnTo>
                      <a:pt x="571" y="19"/>
                    </a:lnTo>
                    <a:lnTo>
                      <a:pt x="571" y="19"/>
                    </a:lnTo>
                    <a:close/>
                    <a:moveTo>
                      <a:pt x="693" y="0"/>
                    </a:moveTo>
                    <a:lnTo>
                      <a:pt x="701" y="94"/>
                    </a:lnTo>
                    <a:lnTo>
                      <a:pt x="682" y="96"/>
                    </a:lnTo>
                    <a:lnTo>
                      <a:pt x="674" y="1"/>
                    </a:lnTo>
                    <a:lnTo>
                      <a:pt x="693" y="0"/>
                    </a:lnTo>
                    <a:lnTo>
                      <a:pt x="693" y="0"/>
                    </a:lnTo>
                    <a:close/>
                    <a:moveTo>
                      <a:pt x="815" y="1"/>
                    </a:moveTo>
                    <a:lnTo>
                      <a:pt x="809" y="96"/>
                    </a:lnTo>
                    <a:lnTo>
                      <a:pt x="790" y="94"/>
                    </a:lnTo>
                    <a:lnTo>
                      <a:pt x="798" y="0"/>
                    </a:lnTo>
                    <a:lnTo>
                      <a:pt x="815" y="1"/>
                    </a:lnTo>
                    <a:lnTo>
                      <a:pt x="815" y="1"/>
                    </a:lnTo>
                    <a:close/>
                    <a:moveTo>
                      <a:pt x="937" y="24"/>
                    </a:moveTo>
                    <a:lnTo>
                      <a:pt x="914" y="115"/>
                    </a:lnTo>
                    <a:lnTo>
                      <a:pt x="895" y="111"/>
                    </a:lnTo>
                    <a:lnTo>
                      <a:pt x="919" y="19"/>
                    </a:lnTo>
                    <a:lnTo>
                      <a:pt x="937" y="24"/>
                    </a:lnTo>
                    <a:lnTo>
                      <a:pt x="937" y="24"/>
                    </a:lnTo>
                    <a:close/>
                    <a:moveTo>
                      <a:pt x="1053" y="66"/>
                    </a:moveTo>
                    <a:lnTo>
                      <a:pt x="1015" y="151"/>
                    </a:lnTo>
                    <a:lnTo>
                      <a:pt x="998" y="144"/>
                    </a:lnTo>
                    <a:lnTo>
                      <a:pt x="1035" y="58"/>
                    </a:lnTo>
                    <a:lnTo>
                      <a:pt x="1053" y="66"/>
                    </a:lnTo>
                    <a:lnTo>
                      <a:pt x="1053" y="66"/>
                    </a:lnTo>
                    <a:close/>
                    <a:moveTo>
                      <a:pt x="1160" y="125"/>
                    </a:moveTo>
                    <a:lnTo>
                      <a:pt x="1108" y="204"/>
                    </a:lnTo>
                    <a:lnTo>
                      <a:pt x="1093" y="194"/>
                    </a:lnTo>
                    <a:lnTo>
                      <a:pt x="1145" y="115"/>
                    </a:lnTo>
                    <a:lnTo>
                      <a:pt x="1160" y="125"/>
                    </a:lnTo>
                    <a:lnTo>
                      <a:pt x="1160" y="125"/>
                    </a:lnTo>
                    <a:close/>
                    <a:moveTo>
                      <a:pt x="1257" y="202"/>
                    </a:moveTo>
                    <a:lnTo>
                      <a:pt x="1192" y="271"/>
                    </a:lnTo>
                    <a:lnTo>
                      <a:pt x="1179" y="259"/>
                    </a:lnTo>
                    <a:lnTo>
                      <a:pt x="1242" y="190"/>
                    </a:lnTo>
                    <a:lnTo>
                      <a:pt x="1257" y="202"/>
                    </a:lnTo>
                    <a:lnTo>
                      <a:pt x="1257" y="202"/>
                    </a:lnTo>
                    <a:close/>
                    <a:moveTo>
                      <a:pt x="1404" y="398"/>
                    </a:moveTo>
                    <a:lnTo>
                      <a:pt x="1322" y="443"/>
                    </a:lnTo>
                    <a:lnTo>
                      <a:pt x="1312" y="426"/>
                    </a:lnTo>
                    <a:lnTo>
                      <a:pt x="1394" y="382"/>
                    </a:lnTo>
                    <a:lnTo>
                      <a:pt x="1404" y="398"/>
                    </a:lnTo>
                    <a:lnTo>
                      <a:pt x="1404" y="398"/>
                    </a:lnTo>
                    <a:close/>
                    <a:moveTo>
                      <a:pt x="1338" y="294"/>
                    </a:moveTo>
                    <a:lnTo>
                      <a:pt x="1264" y="352"/>
                    </a:lnTo>
                    <a:lnTo>
                      <a:pt x="1253" y="337"/>
                    </a:lnTo>
                    <a:lnTo>
                      <a:pt x="1327" y="279"/>
                    </a:lnTo>
                    <a:lnTo>
                      <a:pt x="1338" y="294"/>
                    </a:lnTo>
                    <a:lnTo>
                      <a:pt x="1338" y="294"/>
                    </a:lnTo>
                    <a:close/>
                    <a:moveTo>
                      <a:pt x="237" y="1149"/>
                    </a:moveTo>
                    <a:lnTo>
                      <a:pt x="162" y="1207"/>
                    </a:lnTo>
                    <a:lnTo>
                      <a:pt x="150" y="1192"/>
                    </a:lnTo>
                    <a:lnTo>
                      <a:pt x="224" y="1134"/>
                    </a:lnTo>
                    <a:lnTo>
                      <a:pt x="237" y="1149"/>
                    </a:lnTo>
                    <a:lnTo>
                      <a:pt x="237" y="1149"/>
                    </a:lnTo>
                    <a:close/>
                    <a:moveTo>
                      <a:pt x="1451" y="512"/>
                    </a:moveTo>
                    <a:lnTo>
                      <a:pt x="1362" y="543"/>
                    </a:lnTo>
                    <a:lnTo>
                      <a:pt x="1357" y="524"/>
                    </a:lnTo>
                    <a:lnTo>
                      <a:pt x="1446" y="494"/>
                    </a:lnTo>
                    <a:lnTo>
                      <a:pt x="1451" y="512"/>
                    </a:lnTo>
                    <a:lnTo>
                      <a:pt x="1451" y="512"/>
                    </a:lnTo>
                    <a:close/>
                    <a:moveTo>
                      <a:pt x="1479" y="632"/>
                    </a:moveTo>
                    <a:lnTo>
                      <a:pt x="1388" y="647"/>
                    </a:lnTo>
                    <a:lnTo>
                      <a:pt x="1384" y="628"/>
                    </a:lnTo>
                    <a:lnTo>
                      <a:pt x="1477" y="613"/>
                    </a:lnTo>
                    <a:lnTo>
                      <a:pt x="1479" y="632"/>
                    </a:lnTo>
                    <a:lnTo>
                      <a:pt x="1479" y="632"/>
                    </a:lnTo>
                    <a:close/>
                    <a:moveTo>
                      <a:pt x="104" y="857"/>
                    </a:moveTo>
                    <a:lnTo>
                      <a:pt x="11" y="873"/>
                    </a:lnTo>
                    <a:lnTo>
                      <a:pt x="8" y="854"/>
                    </a:lnTo>
                    <a:lnTo>
                      <a:pt x="102" y="840"/>
                    </a:lnTo>
                    <a:lnTo>
                      <a:pt x="104" y="857"/>
                    </a:lnTo>
                    <a:lnTo>
                      <a:pt x="104" y="857"/>
                    </a:lnTo>
                    <a:close/>
                    <a:moveTo>
                      <a:pt x="131" y="961"/>
                    </a:moveTo>
                    <a:lnTo>
                      <a:pt x="44" y="992"/>
                    </a:lnTo>
                    <a:lnTo>
                      <a:pt x="37" y="973"/>
                    </a:lnTo>
                    <a:lnTo>
                      <a:pt x="126" y="944"/>
                    </a:lnTo>
                    <a:lnTo>
                      <a:pt x="131" y="961"/>
                    </a:lnTo>
                    <a:lnTo>
                      <a:pt x="131" y="961"/>
                    </a:lnTo>
                    <a:close/>
                    <a:moveTo>
                      <a:pt x="176" y="1060"/>
                    </a:moveTo>
                    <a:lnTo>
                      <a:pt x="93" y="1104"/>
                    </a:lnTo>
                    <a:lnTo>
                      <a:pt x="84" y="1087"/>
                    </a:lnTo>
                    <a:lnTo>
                      <a:pt x="168" y="1042"/>
                    </a:lnTo>
                    <a:lnTo>
                      <a:pt x="176" y="1060"/>
                    </a:lnTo>
                    <a:lnTo>
                      <a:pt x="176" y="1060"/>
                    </a:lnTo>
                    <a:close/>
                    <a:moveTo>
                      <a:pt x="1262" y="1135"/>
                    </a:moveTo>
                    <a:lnTo>
                      <a:pt x="1336" y="1193"/>
                    </a:lnTo>
                    <a:lnTo>
                      <a:pt x="1326" y="1208"/>
                    </a:lnTo>
                    <a:lnTo>
                      <a:pt x="1251" y="1150"/>
                    </a:lnTo>
                    <a:lnTo>
                      <a:pt x="1262" y="1135"/>
                    </a:lnTo>
                    <a:lnTo>
                      <a:pt x="1262" y="1135"/>
                    </a:lnTo>
                    <a:close/>
                    <a:moveTo>
                      <a:pt x="1320" y="1045"/>
                    </a:moveTo>
                    <a:lnTo>
                      <a:pt x="1403" y="1089"/>
                    </a:lnTo>
                    <a:lnTo>
                      <a:pt x="1394" y="1106"/>
                    </a:lnTo>
                    <a:lnTo>
                      <a:pt x="1311" y="1061"/>
                    </a:lnTo>
                    <a:lnTo>
                      <a:pt x="1320" y="1045"/>
                    </a:lnTo>
                    <a:lnTo>
                      <a:pt x="1320" y="1045"/>
                    </a:lnTo>
                    <a:close/>
                    <a:moveTo>
                      <a:pt x="1362" y="945"/>
                    </a:moveTo>
                    <a:lnTo>
                      <a:pt x="1451" y="976"/>
                    </a:lnTo>
                    <a:lnTo>
                      <a:pt x="1444" y="993"/>
                    </a:lnTo>
                    <a:lnTo>
                      <a:pt x="1357" y="962"/>
                    </a:lnTo>
                    <a:lnTo>
                      <a:pt x="1362" y="945"/>
                    </a:lnTo>
                    <a:lnTo>
                      <a:pt x="1362" y="945"/>
                    </a:lnTo>
                    <a:close/>
                    <a:moveTo>
                      <a:pt x="1386" y="841"/>
                    </a:moveTo>
                    <a:lnTo>
                      <a:pt x="1479" y="856"/>
                    </a:lnTo>
                    <a:lnTo>
                      <a:pt x="1477" y="875"/>
                    </a:lnTo>
                    <a:lnTo>
                      <a:pt x="1384" y="860"/>
                    </a:lnTo>
                    <a:lnTo>
                      <a:pt x="1386" y="841"/>
                    </a:lnTo>
                    <a:lnTo>
                      <a:pt x="1386" y="841"/>
                    </a:lnTo>
                    <a:close/>
                    <a:moveTo>
                      <a:pt x="1394" y="733"/>
                    </a:moveTo>
                    <a:lnTo>
                      <a:pt x="1489" y="733"/>
                    </a:lnTo>
                    <a:lnTo>
                      <a:pt x="1489" y="752"/>
                    </a:lnTo>
                    <a:lnTo>
                      <a:pt x="1394" y="752"/>
                    </a:lnTo>
                    <a:lnTo>
                      <a:pt x="1394" y="7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57" name="Freeform 7@|5FFC:0|FBC:0|LFC:0|LBC:16777215"/>
              <p:cNvSpPr>
                <a:spLocks noEditPoints="1"/>
              </p:cNvSpPr>
              <p:nvPr/>
            </p:nvSpPr>
            <p:spPr bwMode="auto">
              <a:xfrm>
                <a:off x="3537271" y="1608219"/>
                <a:ext cx="1943879" cy="1534365"/>
              </a:xfrm>
              <a:custGeom>
                <a:avLst/>
                <a:gdLst>
                  <a:gd name="" fmla="*/ 33 w 1097"/>
                  <a:gd name="" fmla="*/ 574 h 866"/>
                  <a:gd name="" fmla="*/ 36 w 1097"/>
                  <a:gd name="" fmla="*/ 602 h 866"/>
                  <a:gd name="" fmla="*/ 34 w 1097"/>
                  <a:gd name="" fmla="*/ 517 h 866"/>
                  <a:gd name="" fmla="*/ 46 w 1097"/>
                  <a:gd name="" fmla="*/ 433 h 866"/>
                  <a:gd name="" fmla="*/ 72 w 1097"/>
                  <a:gd name="" fmla="*/ 352 h 866"/>
                  <a:gd name="" fmla="*/ 111 w 1097"/>
                  <a:gd name="" fmla="*/ 276 h 866"/>
                  <a:gd name="" fmla="*/ 162 w 1097"/>
                  <a:gd name="" fmla="*/ 208 h 866"/>
                  <a:gd name="" fmla="*/ 224 w 1097"/>
                  <a:gd name="" fmla="*/ 149 h 866"/>
                  <a:gd name="" fmla="*/ 294 w 1097"/>
                  <a:gd name="" fmla="*/ 101 h 866"/>
                  <a:gd name="" fmla="*/ 372 w 1097"/>
                  <a:gd name="" fmla="*/ 65 h 866"/>
                  <a:gd name="" fmla="*/ 454 w 1097"/>
                  <a:gd name="" fmla="*/ 43 h 866"/>
                  <a:gd name="" fmla="*/ 539 w 1097"/>
                  <a:gd name="" fmla="*/ 34 h 866"/>
                  <a:gd name="" fmla="*/ 624 w 1097"/>
                  <a:gd name="" fmla="*/ 39 h 866"/>
                  <a:gd name="" fmla="*/ 707 w 1097"/>
                  <a:gd name="" fmla="*/ 59 h 866"/>
                  <a:gd name="" fmla="*/ 785 w 1097"/>
                  <a:gd name="" fmla="*/ 92 h 866"/>
                  <a:gd name="" fmla="*/ 857 w 1097"/>
                  <a:gd name="" fmla="*/ 137 h 866"/>
                  <a:gd name="" fmla="*/ 975 w 1097"/>
                  <a:gd name="" fmla="*/ 260 h 866"/>
                  <a:gd name="" fmla="*/ 921 w 1097"/>
                  <a:gd name="" fmla="*/ 193 h 866"/>
                  <a:gd name="" fmla="*/ 1016 w 1097"/>
                  <a:gd name="" fmla="*/ 334 h 866"/>
                  <a:gd name="" fmla="*/ 1046 w 1097"/>
                  <a:gd name="" fmla="*/ 414 h 866"/>
                  <a:gd name="" fmla="*/ 21 w 1097"/>
                  <a:gd name="" fmla="*/ 702 h 866"/>
                  <a:gd name="" fmla="*/ 54 w 1097"/>
                  <a:gd name="" fmla="*/ 787 h 866"/>
                  <a:gd name="" fmla="*/ 1018 w 1097"/>
                  <a:gd name="" fmla="*/ 832 h 866"/>
                  <a:gd name="" fmla="*/ 1059 w 1097"/>
                  <a:gd name="" fmla="*/ 751 h 866"/>
                  <a:gd name="" fmla="*/ 1085 w 1097"/>
                  <a:gd name="" fmla="*/ 664 h 866"/>
                  <a:gd name="" fmla="*/ 1097 w 1097"/>
                  <a:gd name="" fmla="*/ 574 h 866"/>
                  <a:gd name="" fmla="*/ 1093 w 1097"/>
                  <a:gd name="" fmla="*/ 484 h 866"/>
                  <a:gd name="" fmla="*/ 36 w 1097"/>
                  <a:gd name="" fmla="*/ 488 h 866"/>
                  <a:gd name="" fmla="*/ 53 w 1097"/>
                  <a:gd name="" fmla="*/ 405 h 866"/>
                  <a:gd name="" fmla="*/ 84 w 1097"/>
                  <a:gd name="" fmla="*/ 325 h 866"/>
                  <a:gd name="" fmla="*/ 127 w 1097"/>
                  <a:gd name="" fmla="*/ 252 h 866"/>
                  <a:gd name="" fmla="*/ 182 w 1097"/>
                  <a:gd name="" fmla="*/ 187 h 866"/>
                  <a:gd name="" fmla="*/ 247 w 1097"/>
                  <a:gd name="" fmla="*/ 131 h 866"/>
                  <a:gd name="" fmla="*/ 320 w 1097"/>
                  <a:gd name="" fmla="*/ 87 h 866"/>
                  <a:gd name="" fmla="*/ 399 w 1097"/>
                  <a:gd name="" fmla="*/ 56 h 866"/>
                  <a:gd name="" fmla="*/ 482 w 1097"/>
                  <a:gd name="" fmla="*/ 38 h 866"/>
                  <a:gd name="" fmla="*/ 567 w 1097"/>
                  <a:gd name="" fmla="*/ 34 h 866"/>
                  <a:gd name="" fmla="*/ 652 w 1097"/>
                  <a:gd name="" fmla="*/ 44 h 866"/>
                  <a:gd name="" fmla="*/ 734 w 1097"/>
                  <a:gd name="" fmla="*/ 68 h 866"/>
                  <a:gd name="" fmla="*/ 810 w 1097"/>
                  <a:gd name="" fmla="*/ 106 h 866"/>
                  <a:gd name="" fmla="*/ 880 w 1097"/>
                  <a:gd name="" fmla="*/ 155 h 866"/>
                  <a:gd name="" fmla="*/ 990 w 1097"/>
                  <a:gd name="" fmla="*/ 284 h 866"/>
                  <a:gd name="" fmla="*/ 940 w 1097"/>
                  <a:gd name="" fmla="*/ 215 h 866"/>
                  <a:gd name="" fmla="*/ 1028 w 1097"/>
                  <a:gd name="" fmla="*/ 360 h 866"/>
                  <a:gd name="" fmla="*/ 1052 w 1097"/>
                  <a:gd name="" fmla="*/ 442 h 866"/>
                  <a:gd name="" fmla="*/ 13 w 1097"/>
                  <a:gd name="" fmla="*/ 673 h 866"/>
                  <a:gd name="" fmla="*/ 41 w 1097"/>
                  <a:gd name="" fmla="*/ 759 h 866"/>
                  <a:gd name="" fmla="*/ 83 w 1097"/>
                  <a:gd name="" fmla="*/ 840 h 866"/>
                  <a:gd name="" fmla="*/ 1002 w 1097"/>
                  <a:gd name="" fmla="*/ 858 h 866"/>
                  <a:gd name="" fmla="*/ 1047 w 1097"/>
                  <a:gd name="" fmla="*/ 779 h 866"/>
                  <a:gd name="" fmla="*/ 1078 w 1097"/>
                  <a:gd name="" fmla="*/ 694 h 866"/>
                  <a:gd name="" fmla="*/ 1094 w 1097"/>
                  <a:gd name="" fmla="*/ 605 h 866"/>
                  <a:gd name="" fmla="*/ 1096 w 1097"/>
                  <a:gd name="" fmla="*/ 514 h 866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097" h="866">
                    <a:moveTo>
                      <a:pt x="33" y="574"/>
                    </a:moveTo>
                    <a:cubicBezTo>
                      <a:pt x="0" y="575"/>
                      <a:pt x="0" y="575"/>
                      <a:pt x="0" y="575"/>
                    </a:cubicBezTo>
                    <a:cubicBezTo>
                      <a:pt x="0" y="584"/>
                      <a:pt x="0" y="584"/>
                      <a:pt x="0" y="584"/>
                    </a:cubicBezTo>
                    <a:cubicBezTo>
                      <a:pt x="34" y="583"/>
                      <a:pt x="34" y="583"/>
                      <a:pt x="34" y="583"/>
                    </a:cubicBezTo>
                    <a:cubicBezTo>
                      <a:pt x="34" y="580"/>
                      <a:pt x="34" y="577"/>
                      <a:pt x="33" y="574"/>
                    </a:cubicBezTo>
                    <a:close/>
                    <a:moveTo>
                      <a:pt x="36" y="602"/>
                    </a:moveTo>
                    <a:cubicBezTo>
                      <a:pt x="2" y="606"/>
                      <a:pt x="2" y="606"/>
                      <a:pt x="2" y="606"/>
                    </a:cubicBezTo>
                    <a:cubicBezTo>
                      <a:pt x="3" y="615"/>
                      <a:pt x="3" y="615"/>
                      <a:pt x="3" y="615"/>
                    </a:cubicBezTo>
                    <a:cubicBezTo>
                      <a:pt x="37" y="611"/>
                      <a:pt x="37" y="611"/>
                      <a:pt x="37" y="611"/>
                    </a:cubicBezTo>
                    <a:cubicBezTo>
                      <a:pt x="36" y="608"/>
                      <a:pt x="36" y="605"/>
                      <a:pt x="36" y="602"/>
                    </a:cubicBezTo>
                    <a:close/>
                    <a:moveTo>
                      <a:pt x="34" y="517"/>
                    </a:moveTo>
                    <a:cubicBezTo>
                      <a:pt x="0" y="515"/>
                      <a:pt x="0" y="515"/>
                      <a:pt x="0" y="515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33" y="526"/>
                      <a:pt x="33" y="526"/>
                      <a:pt x="33" y="526"/>
                    </a:cubicBezTo>
                    <a:cubicBezTo>
                      <a:pt x="34" y="523"/>
                      <a:pt x="34" y="520"/>
                      <a:pt x="34" y="517"/>
                    </a:cubicBezTo>
                    <a:close/>
                    <a:moveTo>
                      <a:pt x="46" y="433"/>
                    </a:moveTo>
                    <a:cubicBezTo>
                      <a:pt x="13" y="425"/>
                      <a:pt x="13" y="425"/>
                      <a:pt x="13" y="425"/>
                    </a:cubicBezTo>
                    <a:cubicBezTo>
                      <a:pt x="11" y="434"/>
                      <a:pt x="11" y="434"/>
                      <a:pt x="11" y="434"/>
                    </a:cubicBezTo>
                    <a:cubicBezTo>
                      <a:pt x="44" y="442"/>
                      <a:pt x="44" y="442"/>
                      <a:pt x="44" y="442"/>
                    </a:cubicBezTo>
                    <a:cubicBezTo>
                      <a:pt x="45" y="439"/>
                      <a:pt x="45" y="436"/>
                      <a:pt x="46" y="433"/>
                    </a:cubicBezTo>
                    <a:close/>
                    <a:moveTo>
                      <a:pt x="72" y="352"/>
                    </a:moveTo>
                    <a:cubicBezTo>
                      <a:pt x="41" y="339"/>
                      <a:pt x="41" y="339"/>
                      <a:pt x="41" y="339"/>
                    </a:cubicBezTo>
                    <a:cubicBezTo>
                      <a:pt x="38" y="347"/>
                      <a:pt x="38" y="347"/>
                      <a:pt x="38" y="347"/>
                    </a:cubicBezTo>
                    <a:cubicBezTo>
                      <a:pt x="69" y="360"/>
                      <a:pt x="69" y="360"/>
                      <a:pt x="69" y="360"/>
                    </a:cubicBezTo>
                    <a:cubicBezTo>
                      <a:pt x="70" y="357"/>
                      <a:pt x="71" y="354"/>
                      <a:pt x="72" y="352"/>
                    </a:cubicBezTo>
                    <a:close/>
                    <a:moveTo>
                      <a:pt x="111" y="276"/>
                    </a:moveTo>
                    <a:cubicBezTo>
                      <a:pt x="83" y="258"/>
                      <a:pt x="83" y="258"/>
                      <a:pt x="83" y="258"/>
                    </a:cubicBezTo>
                    <a:cubicBezTo>
                      <a:pt x="78" y="266"/>
                      <a:pt x="78" y="266"/>
                      <a:pt x="78" y="266"/>
                    </a:cubicBezTo>
                    <a:cubicBezTo>
                      <a:pt x="107" y="284"/>
                      <a:pt x="107" y="284"/>
                      <a:pt x="107" y="284"/>
                    </a:cubicBezTo>
                    <a:cubicBezTo>
                      <a:pt x="108" y="281"/>
                      <a:pt x="110" y="279"/>
                      <a:pt x="111" y="276"/>
                    </a:cubicBezTo>
                    <a:close/>
                    <a:moveTo>
                      <a:pt x="162" y="208"/>
                    </a:moveTo>
                    <a:cubicBezTo>
                      <a:pt x="137" y="186"/>
                      <a:pt x="137" y="186"/>
                      <a:pt x="137" y="186"/>
                    </a:cubicBezTo>
                    <a:cubicBezTo>
                      <a:pt x="131" y="193"/>
                      <a:pt x="131" y="193"/>
                      <a:pt x="131" y="193"/>
                    </a:cubicBezTo>
                    <a:cubicBezTo>
                      <a:pt x="156" y="215"/>
                      <a:pt x="156" y="215"/>
                      <a:pt x="156" y="215"/>
                    </a:cubicBezTo>
                    <a:cubicBezTo>
                      <a:pt x="158" y="212"/>
                      <a:pt x="160" y="210"/>
                      <a:pt x="162" y="208"/>
                    </a:cubicBezTo>
                    <a:close/>
                    <a:moveTo>
                      <a:pt x="224" y="149"/>
                    </a:moveTo>
                    <a:cubicBezTo>
                      <a:pt x="202" y="123"/>
                      <a:pt x="202" y="123"/>
                      <a:pt x="202" y="123"/>
                    </a:cubicBezTo>
                    <a:cubicBezTo>
                      <a:pt x="196" y="129"/>
                      <a:pt x="196" y="129"/>
                      <a:pt x="196" y="129"/>
                    </a:cubicBezTo>
                    <a:cubicBezTo>
                      <a:pt x="217" y="155"/>
                      <a:pt x="217" y="155"/>
                      <a:pt x="217" y="155"/>
                    </a:cubicBezTo>
                    <a:cubicBezTo>
                      <a:pt x="219" y="153"/>
                      <a:pt x="222" y="151"/>
                      <a:pt x="224" y="149"/>
                    </a:cubicBezTo>
                    <a:close/>
                    <a:moveTo>
                      <a:pt x="294" y="101"/>
                    </a:moveTo>
                    <a:cubicBezTo>
                      <a:pt x="277" y="72"/>
                      <a:pt x="277" y="72"/>
                      <a:pt x="277" y="72"/>
                    </a:cubicBezTo>
                    <a:cubicBezTo>
                      <a:pt x="270" y="76"/>
                      <a:pt x="270" y="76"/>
                      <a:pt x="270" y="76"/>
                    </a:cubicBezTo>
                    <a:cubicBezTo>
                      <a:pt x="286" y="105"/>
                      <a:pt x="286" y="105"/>
                      <a:pt x="286" y="105"/>
                    </a:cubicBezTo>
                    <a:cubicBezTo>
                      <a:pt x="289" y="104"/>
                      <a:pt x="292" y="102"/>
                      <a:pt x="294" y="101"/>
                    </a:cubicBezTo>
                    <a:close/>
                    <a:moveTo>
                      <a:pt x="372" y="65"/>
                    </a:moveTo>
                    <a:cubicBezTo>
                      <a:pt x="360" y="34"/>
                      <a:pt x="360" y="34"/>
                      <a:pt x="360" y="34"/>
                    </a:cubicBezTo>
                    <a:cubicBezTo>
                      <a:pt x="351" y="37"/>
                      <a:pt x="351" y="37"/>
                      <a:pt x="351" y="37"/>
                    </a:cubicBezTo>
                    <a:cubicBezTo>
                      <a:pt x="363" y="68"/>
                      <a:pt x="363" y="68"/>
                      <a:pt x="363" y="68"/>
                    </a:cubicBezTo>
                    <a:cubicBezTo>
                      <a:pt x="366" y="67"/>
                      <a:pt x="369" y="66"/>
                      <a:pt x="372" y="65"/>
                    </a:cubicBezTo>
                    <a:close/>
                    <a:moveTo>
                      <a:pt x="454" y="43"/>
                    </a:moveTo>
                    <a:cubicBezTo>
                      <a:pt x="447" y="10"/>
                      <a:pt x="447" y="10"/>
                      <a:pt x="447" y="10"/>
                    </a:cubicBezTo>
                    <a:cubicBezTo>
                      <a:pt x="438" y="11"/>
                      <a:pt x="438" y="11"/>
                      <a:pt x="438" y="11"/>
                    </a:cubicBezTo>
                    <a:cubicBezTo>
                      <a:pt x="445" y="44"/>
                      <a:pt x="445" y="44"/>
                      <a:pt x="445" y="44"/>
                    </a:cubicBezTo>
                    <a:cubicBezTo>
                      <a:pt x="448" y="44"/>
                      <a:pt x="451" y="43"/>
                      <a:pt x="454" y="43"/>
                    </a:cubicBezTo>
                    <a:close/>
                    <a:moveTo>
                      <a:pt x="539" y="34"/>
                    </a:moveTo>
                    <a:cubicBezTo>
                      <a:pt x="538" y="0"/>
                      <a:pt x="538" y="0"/>
                      <a:pt x="538" y="0"/>
                    </a:cubicBezTo>
                    <a:cubicBezTo>
                      <a:pt x="529" y="1"/>
                      <a:pt x="529" y="1"/>
                      <a:pt x="529" y="1"/>
                    </a:cubicBezTo>
                    <a:cubicBezTo>
                      <a:pt x="529" y="34"/>
                      <a:pt x="529" y="34"/>
                      <a:pt x="529" y="34"/>
                    </a:cubicBezTo>
                    <a:cubicBezTo>
                      <a:pt x="532" y="34"/>
                      <a:pt x="535" y="34"/>
                      <a:pt x="539" y="34"/>
                    </a:cubicBezTo>
                    <a:close/>
                    <a:moveTo>
                      <a:pt x="624" y="39"/>
                    </a:moveTo>
                    <a:cubicBezTo>
                      <a:pt x="628" y="6"/>
                      <a:pt x="628" y="6"/>
                      <a:pt x="628" y="6"/>
                    </a:cubicBezTo>
                    <a:cubicBezTo>
                      <a:pt x="619" y="5"/>
                      <a:pt x="619" y="5"/>
                      <a:pt x="619" y="5"/>
                    </a:cubicBezTo>
                    <a:cubicBezTo>
                      <a:pt x="615" y="38"/>
                      <a:pt x="615" y="38"/>
                      <a:pt x="615" y="38"/>
                    </a:cubicBezTo>
                    <a:cubicBezTo>
                      <a:pt x="618" y="39"/>
                      <a:pt x="621" y="39"/>
                      <a:pt x="624" y="39"/>
                    </a:cubicBezTo>
                    <a:close/>
                    <a:moveTo>
                      <a:pt x="707" y="59"/>
                    </a:moveTo>
                    <a:cubicBezTo>
                      <a:pt x="717" y="27"/>
                      <a:pt x="717" y="27"/>
                      <a:pt x="717" y="27"/>
                    </a:cubicBezTo>
                    <a:cubicBezTo>
                      <a:pt x="708" y="24"/>
                      <a:pt x="708" y="24"/>
                      <a:pt x="708" y="24"/>
                    </a:cubicBezTo>
                    <a:cubicBezTo>
                      <a:pt x="698" y="56"/>
                      <a:pt x="698" y="56"/>
                      <a:pt x="698" y="56"/>
                    </a:cubicBezTo>
                    <a:cubicBezTo>
                      <a:pt x="701" y="57"/>
                      <a:pt x="704" y="58"/>
                      <a:pt x="707" y="59"/>
                    </a:cubicBezTo>
                    <a:close/>
                    <a:moveTo>
                      <a:pt x="785" y="92"/>
                    </a:moveTo>
                    <a:cubicBezTo>
                      <a:pt x="800" y="62"/>
                      <a:pt x="800" y="62"/>
                      <a:pt x="800" y="62"/>
                    </a:cubicBezTo>
                    <a:cubicBezTo>
                      <a:pt x="792" y="58"/>
                      <a:pt x="792" y="58"/>
                      <a:pt x="792" y="58"/>
                    </a:cubicBezTo>
                    <a:cubicBezTo>
                      <a:pt x="777" y="87"/>
                      <a:pt x="777" y="87"/>
                      <a:pt x="777" y="87"/>
                    </a:cubicBezTo>
                    <a:cubicBezTo>
                      <a:pt x="780" y="89"/>
                      <a:pt x="782" y="90"/>
                      <a:pt x="785" y="92"/>
                    </a:cubicBezTo>
                    <a:close/>
                    <a:moveTo>
                      <a:pt x="857" y="137"/>
                    </a:moveTo>
                    <a:cubicBezTo>
                      <a:pt x="877" y="110"/>
                      <a:pt x="877" y="110"/>
                      <a:pt x="877" y="110"/>
                    </a:cubicBezTo>
                    <a:cubicBezTo>
                      <a:pt x="870" y="104"/>
                      <a:pt x="870" y="104"/>
                      <a:pt x="870" y="104"/>
                    </a:cubicBezTo>
                    <a:cubicBezTo>
                      <a:pt x="850" y="132"/>
                      <a:pt x="850" y="132"/>
                      <a:pt x="850" y="132"/>
                    </a:cubicBezTo>
                    <a:cubicBezTo>
                      <a:pt x="852" y="133"/>
                      <a:pt x="855" y="135"/>
                      <a:pt x="857" y="137"/>
                    </a:cubicBezTo>
                    <a:close/>
                    <a:moveTo>
                      <a:pt x="975" y="260"/>
                    </a:moveTo>
                    <a:cubicBezTo>
                      <a:pt x="1002" y="241"/>
                      <a:pt x="1002" y="241"/>
                      <a:pt x="1002" y="241"/>
                    </a:cubicBezTo>
                    <a:cubicBezTo>
                      <a:pt x="997" y="233"/>
                      <a:pt x="997" y="233"/>
                      <a:pt x="997" y="233"/>
                    </a:cubicBezTo>
                    <a:cubicBezTo>
                      <a:pt x="969" y="252"/>
                      <a:pt x="969" y="252"/>
                      <a:pt x="969" y="252"/>
                    </a:cubicBezTo>
                    <a:cubicBezTo>
                      <a:pt x="971" y="255"/>
                      <a:pt x="973" y="257"/>
                      <a:pt x="975" y="260"/>
                    </a:cubicBezTo>
                    <a:close/>
                    <a:moveTo>
                      <a:pt x="921" y="193"/>
                    </a:moveTo>
                    <a:cubicBezTo>
                      <a:pt x="945" y="170"/>
                      <a:pt x="945" y="170"/>
                      <a:pt x="945" y="170"/>
                    </a:cubicBezTo>
                    <a:cubicBezTo>
                      <a:pt x="939" y="164"/>
                      <a:pt x="939" y="164"/>
                      <a:pt x="939" y="164"/>
                    </a:cubicBezTo>
                    <a:cubicBezTo>
                      <a:pt x="915" y="187"/>
                      <a:pt x="915" y="187"/>
                      <a:pt x="915" y="187"/>
                    </a:cubicBezTo>
                    <a:cubicBezTo>
                      <a:pt x="917" y="189"/>
                      <a:pt x="919" y="191"/>
                      <a:pt x="921" y="193"/>
                    </a:cubicBezTo>
                    <a:close/>
                    <a:moveTo>
                      <a:pt x="1016" y="334"/>
                    </a:moveTo>
                    <a:cubicBezTo>
                      <a:pt x="1047" y="320"/>
                      <a:pt x="1047" y="320"/>
                      <a:pt x="1047" y="320"/>
                    </a:cubicBezTo>
                    <a:cubicBezTo>
                      <a:pt x="1043" y="311"/>
                      <a:pt x="1043" y="311"/>
                      <a:pt x="1043" y="311"/>
                    </a:cubicBezTo>
                    <a:cubicBezTo>
                      <a:pt x="1013" y="326"/>
                      <a:pt x="1013" y="326"/>
                      <a:pt x="1013" y="326"/>
                    </a:cubicBezTo>
                    <a:cubicBezTo>
                      <a:pt x="1014" y="328"/>
                      <a:pt x="1015" y="331"/>
                      <a:pt x="1016" y="334"/>
                    </a:cubicBezTo>
                    <a:close/>
                    <a:moveTo>
                      <a:pt x="1046" y="414"/>
                    </a:moveTo>
                    <a:cubicBezTo>
                      <a:pt x="1078" y="405"/>
                      <a:pt x="1078" y="405"/>
                      <a:pt x="1078" y="405"/>
                    </a:cubicBezTo>
                    <a:cubicBezTo>
                      <a:pt x="1075" y="396"/>
                      <a:pt x="1075" y="396"/>
                      <a:pt x="1075" y="396"/>
                    </a:cubicBezTo>
                    <a:cubicBezTo>
                      <a:pt x="1043" y="405"/>
                      <a:pt x="1043" y="405"/>
                      <a:pt x="1043" y="405"/>
                    </a:cubicBezTo>
                    <a:cubicBezTo>
                      <a:pt x="1044" y="408"/>
                      <a:pt x="1045" y="411"/>
                      <a:pt x="1046" y="414"/>
                    </a:cubicBezTo>
                    <a:close/>
                    <a:moveTo>
                      <a:pt x="21" y="702"/>
                    </a:moveTo>
                    <a:cubicBezTo>
                      <a:pt x="53" y="693"/>
                      <a:pt x="53" y="693"/>
                      <a:pt x="53" y="693"/>
                    </a:cubicBezTo>
                    <a:cubicBezTo>
                      <a:pt x="52" y="690"/>
                      <a:pt x="52" y="688"/>
                      <a:pt x="51" y="685"/>
                    </a:cubicBezTo>
                    <a:cubicBezTo>
                      <a:pt x="19" y="694"/>
                      <a:pt x="19" y="694"/>
                      <a:pt x="19" y="694"/>
                    </a:cubicBezTo>
                    <a:cubicBezTo>
                      <a:pt x="21" y="702"/>
                      <a:pt x="21" y="702"/>
                      <a:pt x="21" y="702"/>
                    </a:cubicBezTo>
                    <a:close/>
                    <a:moveTo>
                      <a:pt x="54" y="787"/>
                    </a:moveTo>
                    <a:cubicBezTo>
                      <a:pt x="84" y="773"/>
                      <a:pt x="84" y="773"/>
                      <a:pt x="84" y="773"/>
                    </a:cubicBezTo>
                    <a:cubicBezTo>
                      <a:pt x="82" y="770"/>
                      <a:pt x="81" y="767"/>
                      <a:pt x="80" y="765"/>
                    </a:cubicBezTo>
                    <a:cubicBezTo>
                      <a:pt x="50" y="779"/>
                      <a:pt x="50" y="779"/>
                      <a:pt x="50" y="779"/>
                    </a:cubicBezTo>
                    <a:cubicBezTo>
                      <a:pt x="54" y="787"/>
                      <a:pt x="54" y="787"/>
                      <a:pt x="54" y="787"/>
                    </a:cubicBezTo>
                    <a:close/>
                    <a:moveTo>
                      <a:pt x="1018" y="832"/>
                    </a:moveTo>
                    <a:cubicBezTo>
                      <a:pt x="990" y="815"/>
                      <a:pt x="990" y="815"/>
                      <a:pt x="990" y="815"/>
                    </a:cubicBezTo>
                    <a:cubicBezTo>
                      <a:pt x="988" y="818"/>
                      <a:pt x="987" y="820"/>
                      <a:pt x="985" y="823"/>
                    </a:cubicBezTo>
                    <a:cubicBezTo>
                      <a:pt x="1014" y="840"/>
                      <a:pt x="1014" y="840"/>
                      <a:pt x="1014" y="840"/>
                    </a:cubicBezTo>
                    <a:cubicBezTo>
                      <a:pt x="1018" y="832"/>
                      <a:pt x="1018" y="832"/>
                      <a:pt x="1018" y="832"/>
                    </a:cubicBezTo>
                    <a:close/>
                    <a:moveTo>
                      <a:pt x="1059" y="751"/>
                    </a:moveTo>
                    <a:cubicBezTo>
                      <a:pt x="1028" y="739"/>
                      <a:pt x="1028" y="739"/>
                      <a:pt x="1028" y="739"/>
                    </a:cubicBezTo>
                    <a:cubicBezTo>
                      <a:pt x="1027" y="741"/>
                      <a:pt x="1025" y="744"/>
                      <a:pt x="1024" y="747"/>
                    </a:cubicBezTo>
                    <a:cubicBezTo>
                      <a:pt x="1055" y="760"/>
                      <a:pt x="1055" y="760"/>
                      <a:pt x="1055" y="760"/>
                    </a:cubicBezTo>
                    <a:cubicBezTo>
                      <a:pt x="1059" y="751"/>
                      <a:pt x="1059" y="751"/>
                      <a:pt x="1059" y="751"/>
                    </a:cubicBezTo>
                    <a:close/>
                    <a:moveTo>
                      <a:pt x="1085" y="664"/>
                    </a:moveTo>
                    <a:cubicBezTo>
                      <a:pt x="1052" y="657"/>
                      <a:pt x="1052" y="657"/>
                      <a:pt x="1052" y="657"/>
                    </a:cubicBezTo>
                    <a:cubicBezTo>
                      <a:pt x="1052" y="660"/>
                      <a:pt x="1051" y="663"/>
                      <a:pt x="1050" y="666"/>
                    </a:cubicBezTo>
                    <a:cubicBezTo>
                      <a:pt x="1083" y="673"/>
                      <a:pt x="1083" y="673"/>
                      <a:pt x="1083" y="673"/>
                    </a:cubicBezTo>
                    <a:cubicBezTo>
                      <a:pt x="1085" y="664"/>
                      <a:pt x="1085" y="664"/>
                      <a:pt x="1085" y="664"/>
                    </a:cubicBezTo>
                    <a:close/>
                    <a:moveTo>
                      <a:pt x="1097" y="574"/>
                    </a:moveTo>
                    <a:cubicBezTo>
                      <a:pt x="1063" y="572"/>
                      <a:pt x="1063" y="572"/>
                      <a:pt x="1063" y="572"/>
                    </a:cubicBezTo>
                    <a:cubicBezTo>
                      <a:pt x="1063" y="576"/>
                      <a:pt x="1063" y="579"/>
                      <a:pt x="1063" y="582"/>
                    </a:cubicBezTo>
                    <a:cubicBezTo>
                      <a:pt x="1096" y="583"/>
                      <a:pt x="1096" y="583"/>
                      <a:pt x="1096" y="583"/>
                    </a:cubicBezTo>
                    <a:cubicBezTo>
                      <a:pt x="1097" y="574"/>
                      <a:pt x="1097" y="574"/>
                      <a:pt x="1097" y="574"/>
                    </a:cubicBezTo>
                    <a:close/>
                    <a:moveTo>
                      <a:pt x="1093" y="484"/>
                    </a:moveTo>
                    <a:cubicBezTo>
                      <a:pt x="1060" y="487"/>
                      <a:pt x="1060" y="487"/>
                      <a:pt x="1060" y="487"/>
                    </a:cubicBezTo>
                    <a:cubicBezTo>
                      <a:pt x="1060" y="490"/>
                      <a:pt x="1061" y="493"/>
                      <a:pt x="1061" y="496"/>
                    </a:cubicBezTo>
                    <a:cubicBezTo>
                      <a:pt x="1094" y="493"/>
                      <a:pt x="1094" y="493"/>
                      <a:pt x="1094" y="493"/>
                    </a:cubicBezTo>
                    <a:cubicBezTo>
                      <a:pt x="1093" y="484"/>
                      <a:pt x="1093" y="484"/>
                      <a:pt x="1093" y="484"/>
                    </a:cubicBezTo>
                    <a:close/>
                    <a:moveTo>
                      <a:pt x="36" y="488"/>
                    </a:moveTo>
                    <a:cubicBezTo>
                      <a:pt x="3" y="485"/>
                      <a:pt x="3" y="485"/>
                      <a:pt x="3" y="485"/>
                    </a:cubicBezTo>
                    <a:cubicBezTo>
                      <a:pt x="2" y="494"/>
                      <a:pt x="2" y="494"/>
                      <a:pt x="2" y="494"/>
                    </a:cubicBezTo>
                    <a:cubicBezTo>
                      <a:pt x="35" y="497"/>
                      <a:pt x="35" y="497"/>
                      <a:pt x="35" y="497"/>
                    </a:cubicBezTo>
                    <a:cubicBezTo>
                      <a:pt x="36" y="494"/>
                      <a:pt x="36" y="491"/>
                      <a:pt x="36" y="488"/>
                    </a:cubicBezTo>
                    <a:close/>
                    <a:moveTo>
                      <a:pt x="53" y="405"/>
                    </a:moveTo>
                    <a:cubicBezTo>
                      <a:pt x="21" y="396"/>
                      <a:pt x="21" y="396"/>
                      <a:pt x="21" y="396"/>
                    </a:cubicBezTo>
                    <a:cubicBezTo>
                      <a:pt x="19" y="405"/>
                      <a:pt x="19" y="405"/>
                      <a:pt x="19" y="405"/>
                    </a:cubicBezTo>
                    <a:cubicBezTo>
                      <a:pt x="51" y="414"/>
                      <a:pt x="51" y="414"/>
                      <a:pt x="51" y="414"/>
                    </a:cubicBezTo>
                    <a:cubicBezTo>
                      <a:pt x="52" y="411"/>
                      <a:pt x="53" y="408"/>
                      <a:pt x="53" y="405"/>
                    </a:cubicBezTo>
                    <a:close/>
                    <a:moveTo>
                      <a:pt x="84" y="325"/>
                    </a:moveTo>
                    <a:cubicBezTo>
                      <a:pt x="54" y="311"/>
                      <a:pt x="54" y="311"/>
                      <a:pt x="54" y="311"/>
                    </a:cubicBezTo>
                    <a:cubicBezTo>
                      <a:pt x="50" y="319"/>
                      <a:pt x="50" y="319"/>
                      <a:pt x="50" y="319"/>
                    </a:cubicBezTo>
                    <a:cubicBezTo>
                      <a:pt x="80" y="334"/>
                      <a:pt x="80" y="334"/>
                      <a:pt x="80" y="334"/>
                    </a:cubicBezTo>
                    <a:cubicBezTo>
                      <a:pt x="81" y="331"/>
                      <a:pt x="83" y="328"/>
                      <a:pt x="84" y="325"/>
                    </a:cubicBezTo>
                    <a:close/>
                    <a:moveTo>
                      <a:pt x="127" y="252"/>
                    </a:moveTo>
                    <a:cubicBezTo>
                      <a:pt x="125" y="254"/>
                      <a:pt x="124" y="257"/>
                      <a:pt x="122" y="259"/>
                    </a:cubicBezTo>
                    <a:cubicBezTo>
                      <a:pt x="95" y="240"/>
                      <a:pt x="95" y="240"/>
                      <a:pt x="95" y="240"/>
                    </a:cubicBezTo>
                    <a:cubicBezTo>
                      <a:pt x="100" y="233"/>
                      <a:pt x="100" y="233"/>
                      <a:pt x="100" y="233"/>
                    </a:cubicBezTo>
                    <a:cubicBezTo>
                      <a:pt x="127" y="252"/>
                      <a:pt x="127" y="252"/>
                      <a:pt x="127" y="252"/>
                    </a:cubicBezTo>
                    <a:close/>
                    <a:moveTo>
                      <a:pt x="182" y="187"/>
                    </a:moveTo>
                    <a:cubicBezTo>
                      <a:pt x="180" y="189"/>
                      <a:pt x="178" y="191"/>
                      <a:pt x="176" y="193"/>
                    </a:cubicBezTo>
                    <a:cubicBezTo>
                      <a:pt x="152" y="170"/>
                      <a:pt x="152" y="170"/>
                      <a:pt x="152" y="170"/>
                    </a:cubicBezTo>
                    <a:cubicBezTo>
                      <a:pt x="158" y="163"/>
                      <a:pt x="158" y="163"/>
                      <a:pt x="158" y="163"/>
                    </a:cubicBezTo>
                    <a:cubicBezTo>
                      <a:pt x="182" y="187"/>
                      <a:pt x="182" y="187"/>
                      <a:pt x="182" y="187"/>
                    </a:cubicBezTo>
                    <a:close/>
                    <a:moveTo>
                      <a:pt x="247" y="131"/>
                    </a:moveTo>
                    <a:cubicBezTo>
                      <a:pt x="244" y="133"/>
                      <a:pt x="242" y="135"/>
                      <a:pt x="239" y="137"/>
                    </a:cubicBezTo>
                    <a:cubicBezTo>
                      <a:pt x="220" y="110"/>
                      <a:pt x="220" y="110"/>
                      <a:pt x="220" y="110"/>
                    </a:cubicBezTo>
                    <a:cubicBezTo>
                      <a:pt x="227" y="104"/>
                      <a:pt x="227" y="104"/>
                      <a:pt x="227" y="104"/>
                    </a:cubicBezTo>
                    <a:cubicBezTo>
                      <a:pt x="247" y="131"/>
                      <a:pt x="247" y="131"/>
                      <a:pt x="247" y="131"/>
                    </a:cubicBezTo>
                    <a:close/>
                    <a:moveTo>
                      <a:pt x="320" y="87"/>
                    </a:moveTo>
                    <a:cubicBezTo>
                      <a:pt x="305" y="57"/>
                      <a:pt x="305" y="57"/>
                      <a:pt x="305" y="57"/>
                    </a:cubicBezTo>
                    <a:cubicBezTo>
                      <a:pt x="296" y="62"/>
                      <a:pt x="296" y="62"/>
                      <a:pt x="296" y="62"/>
                    </a:cubicBezTo>
                    <a:cubicBezTo>
                      <a:pt x="312" y="91"/>
                      <a:pt x="312" y="91"/>
                      <a:pt x="312" y="91"/>
                    </a:cubicBezTo>
                    <a:cubicBezTo>
                      <a:pt x="314" y="90"/>
                      <a:pt x="317" y="89"/>
                      <a:pt x="320" y="87"/>
                    </a:cubicBezTo>
                    <a:close/>
                    <a:moveTo>
                      <a:pt x="399" y="56"/>
                    </a:moveTo>
                    <a:cubicBezTo>
                      <a:pt x="389" y="24"/>
                      <a:pt x="389" y="24"/>
                      <a:pt x="389" y="24"/>
                    </a:cubicBezTo>
                    <a:cubicBezTo>
                      <a:pt x="380" y="27"/>
                      <a:pt x="380" y="27"/>
                      <a:pt x="380" y="27"/>
                    </a:cubicBezTo>
                    <a:cubicBezTo>
                      <a:pt x="390" y="59"/>
                      <a:pt x="390" y="59"/>
                      <a:pt x="390" y="59"/>
                    </a:cubicBezTo>
                    <a:cubicBezTo>
                      <a:pt x="393" y="58"/>
                      <a:pt x="396" y="57"/>
                      <a:pt x="399" y="56"/>
                    </a:cubicBezTo>
                    <a:close/>
                    <a:moveTo>
                      <a:pt x="482" y="38"/>
                    </a:moveTo>
                    <a:cubicBezTo>
                      <a:pt x="478" y="5"/>
                      <a:pt x="478" y="5"/>
                      <a:pt x="478" y="5"/>
                    </a:cubicBezTo>
                    <a:cubicBezTo>
                      <a:pt x="469" y="6"/>
                      <a:pt x="469" y="6"/>
                      <a:pt x="469" y="6"/>
                    </a:cubicBezTo>
                    <a:cubicBezTo>
                      <a:pt x="473" y="39"/>
                      <a:pt x="473" y="39"/>
                      <a:pt x="473" y="39"/>
                    </a:cubicBezTo>
                    <a:cubicBezTo>
                      <a:pt x="476" y="39"/>
                      <a:pt x="479" y="39"/>
                      <a:pt x="482" y="38"/>
                    </a:cubicBezTo>
                    <a:close/>
                    <a:moveTo>
                      <a:pt x="567" y="34"/>
                    </a:moveTo>
                    <a:cubicBezTo>
                      <a:pt x="568" y="1"/>
                      <a:pt x="568" y="1"/>
                      <a:pt x="568" y="1"/>
                    </a:cubicBezTo>
                    <a:cubicBezTo>
                      <a:pt x="559" y="0"/>
                      <a:pt x="559" y="0"/>
                      <a:pt x="559" y="0"/>
                    </a:cubicBezTo>
                    <a:cubicBezTo>
                      <a:pt x="558" y="34"/>
                      <a:pt x="558" y="34"/>
                      <a:pt x="558" y="34"/>
                    </a:cubicBezTo>
                    <a:cubicBezTo>
                      <a:pt x="561" y="34"/>
                      <a:pt x="564" y="34"/>
                      <a:pt x="567" y="34"/>
                    </a:cubicBezTo>
                    <a:close/>
                    <a:moveTo>
                      <a:pt x="652" y="44"/>
                    </a:moveTo>
                    <a:cubicBezTo>
                      <a:pt x="658" y="12"/>
                      <a:pt x="658" y="12"/>
                      <a:pt x="658" y="12"/>
                    </a:cubicBezTo>
                    <a:cubicBezTo>
                      <a:pt x="649" y="10"/>
                      <a:pt x="649" y="10"/>
                      <a:pt x="649" y="10"/>
                    </a:cubicBezTo>
                    <a:cubicBezTo>
                      <a:pt x="643" y="43"/>
                      <a:pt x="643" y="43"/>
                      <a:pt x="643" y="43"/>
                    </a:cubicBezTo>
                    <a:cubicBezTo>
                      <a:pt x="646" y="43"/>
                      <a:pt x="649" y="44"/>
                      <a:pt x="652" y="44"/>
                    </a:cubicBezTo>
                    <a:close/>
                    <a:moveTo>
                      <a:pt x="734" y="68"/>
                    </a:moveTo>
                    <a:cubicBezTo>
                      <a:pt x="745" y="37"/>
                      <a:pt x="745" y="37"/>
                      <a:pt x="745" y="37"/>
                    </a:cubicBezTo>
                    <a:cubicBezTo>
                      <a:pt x="737" y="34"/>
                      <a:pt x="737" y="34"/>
                      <a:pt x="737" y="34"/>
                    </a:cubicBezTo>
                    <a:cubicBezTo>
                      <a:pt x="725" y="65"/>
                      <a:pt x="725" y="65"/>
                      <a:pt x="725" y="65"/>
                    </a:cubicBezTo>
                    <a:cubicBezTo>
                      <a:pt x="728" y="66"/>
                      <a:pt x="731" y="67"/>
                      <a:pt x="734" y="68"/>
                    </a:cubicBezTo>
                    <a:close/>
                    <a:moveTo>
                      <a:pt x="810" y="106"/>
                    </a:moveTo>
                    <a:cubicBezTo>
                      <a:pt x="827" y="76"/>
                      <a:pt x="827" y="76"/>
                      <a:pt x="827" y="76"/>
                    </a:cubicBezTo>
                    <a:cubicBezTo>
                      <a:pt x="819" y="72"/>
                      <a:pt x="819" y="72"/>
                      <a:pt x="819" y="72"/>
                    </a:cubicBezTo>
                    <a:cubicBezTo>
                      <a:pt x="802" y="101"/>
                      <a:pt x="802" y="101"/>
                      <a:pt x="802" y="101"/>
                    </a:cubicBezTo>
                    <a:cubicBezTo>
                      <a:pt x="805" y="102"/>
                      <a:pt x="808" y="104"/>
                      <a:pt x="810" y="106"/>
                    </a:cubicBezTo>
                    <a:close/>
                    <a:moveTo>
                      <a:pt x="880" y="155"/>
                    </a:moveTo>
                    <a:cubicBezTo>
                      <a:pt x="877" y="153"/>
                      <a:pt x="875" y="151"/>
                      <a:pt x="873" y="149"/>
                    </a:cubicBezTo>
                    <a:cubicBezTo>
                      <a:pt x="894" y="123"/>
                      <a:pt x="894" y="123"/>
                      <a:pt x="894" y="123"/>
                    </a:cubicBezTo>
                    <a:cubicBezTo>
                      <a:pt x="901" y="129"/>
                      <a:pt x="901" y="129"/>
                      <a:pt x="901" y="129"/>
                    </a:cubicBezTo>
                    <a:cubicBezTo>
                      <a:pt x="880" y="155"/>
                      <a:pt x="880" y="155"/>
                      <a:pt x="880" y="155"/>
                    </a:cubicBezTo>
                    <a:close/>
                    <a:moveTo>
                      <a:pt x="990" y="284"/>
                    </a:moveTo>
                    <a:cubicBezTo>
                      <a:pt x="988" y="281"/>
                      <a:pt x="987" y="279"/>
                      <a:pt x="985" y="276"/>
                    </a:cubicBezTo>
                    <a:cubicBezTo>
                      <a:pt x="1014" y="259"/>
                      <a:pt x="1014" y="259"/>
                      <a:pt x="1014" y="259"/>
                    </a:cubicBezTo>
                    <a:cubicBezTo>
                      <a:pt x="1019" y="266"/>
                      <a:pt x="1019" y="266"/>
                      <a:pt x="1019" y="266"/>
                    </a:cubicBezTo>
                    <a:cubicBezTo>
                      <a:pt x="990" y="284"/>
                      <a:pt x="990" y="284"/>
                      <a:pt x="990" y="284"/>
                    </a:cubicBezTo>
                    <a:close/>
                    <a:moveTo>
                      <a:pt x="940" y="215"/>
                    </a:moveTo>
                    <a:cubicBezTo>
                      <a:pt x="938" y="213"/>
                      <a:pt x="936" y="210"/>
                      <a:pt x="934" y="208"/>
                    </a:cubicBezTo>
                    <a:cubicBezTo>
                      <a:pt x="960" y="186"/>
                      <a:pt x="960" y="186"/>
                      <a:pt x="960" y="186"/>
                    </a:cubicBezTo>
                    <a:cubicBezTo>
                      <a:pt x="966" y="193"/>
                      <a:pt x="966" y="193"/>
                      <a:pt x="966" y="193"/>
                    </a:cubicBezTo>
                    <a:cubicBezTo>
                      <a:pt x="940" y="215"/>
                      <a:pt x="940" y="215"/>
                      <a:pt x="940" y="215"/>
                    </a:cubicBezTo>
                    <a:close/>
                    <a:moveTo>
                      <a:pt x="1028" y="360"/>
                    </a:moveTo>
                    <a:cubicBezTo>
                      <a:pt x="1059" y="348"/>
                      <a:pt x="1059" y="348"/>
                      <a:pt x="1059" y="348"/>
                    </a:cubicBezTo>
                    <a:cubicBezTo>
                      <a:pt x="1055" y="339"/>
                      <a:pt x="1055" y="339"/>
                      <a:pt x="1055" y="339"/>
                    </a:cubicBezTo>
                    <a:cubicBezTo>
                      <a:pt x="1024" y="352"/>
                      <a:pt x="1024" y="352"/>
                      <a:pt x="1024" y="352"/>
                    </a:cubicBezTo>
                    <a:cubicBezTo>
                      <a:pt x="1026" y="355"/>
                      <a:pt x="1027" y="358"/>
                      <a:pt x="1028" y="360"/>
                    </a:cubicBezTo>
                    <a:close/>
                    <a:moveTo>
                      <a:pt x="1052" y="442"/>
                    </a:moveTo>
                    <a:cubicBezTo>
                      <a:pt x="1085" y="435"/>
                      <a:pt x="1085" y="435"/>
                      <a:pt x="1085" y="435"/>
                    </a:cubicBezTo>
                    <a:cubicBezTo>
                      <a:pt x="1083" y="426"/>
                      <a:pt x="1083" y="426"/>
                      <a:pt x="1083" y="426"/>
                    </a:cubicBezTo>
                    <a:cubicBezTo>
                      <a:pt x="1050" y="433"/>
                      <a:pt x="1050" y="433"/>
                      <a:pt x="1050" y="433"/>
                    </a:cubicBezTo>
                    <a:cubicBezTo>
                      <a:pt x="1051" y="436"/>
                      <a:pt x="1052" y="439"/>
                      <a:pt x="1052" y="442"/>
                    </a:cubicBezTo>
                    <a:close/>
                    <a:moveTo>
                      <a:pt x="13" y="673"/>
                    </a:moveTo>
                    <a:cubicBezTo>
                      <a:pt x="46" y="666"/>
                      <a:pt x="46" y="666"/>
                      <a:pt x="46" y="666"/>
                    </a:cubicBezTo>
                    <a:cubicBezTo>
                      <a:pt x="45" y="663"/>
                      <a:pt x="45" y="660"/>
                      <a:pt x="44" y="657"/>
                    </a:cubicBezTo>
                    <a:cubicBezTo>
                      <a:pt x="11" y="664"/>
                      <a:pt x="11" y="664"/>
                      <a:pt x="11" y="664"/>
                    </a:cubicBezTo>
                    <a:cubicBezTo>
                      <a:pt x="13" y="673"/>
                      <a:pt x="13" y="673"/>
                      <a:pt x="13" y="673"/>
                    </a:cubicBezTo>
                    <a:close/>
                    <a:moveTo>
                      <a:pt x="41" y="759"/>
                    </a:moveTo>
                    <a:cubicBezTo>
                      <a:pt x="72" y="747"/>
                      <a:pt x="72" y="747"/>
                      <a:pt x="72" y="747"/>
                    </a:cubicBezTo>
                    <a:cubicBezTo>
                      <a:pt x="71" y="744"/>
                      <a:pt x="70" y="741"/>
                      <a:pt x="69" y="738"/>
                    </a:cubicBezTo>
                    <a:cubicBezTo>
                      <a:pt x="38" y="751"/>
                      <a:pt x="38" y="751"/>
                      <a:pt x="38" y="751"/>
                    </a:cubicBezTo>
                    <a:cubicBezTo>
                      <a:pt x="41" y="759"/>
                      <a:pt x="41" y="759"/>
                      <a:pt x="41" y="759"/>
                    </a:cubicBezTo>
                    <a:close/>
                    <a:moveTo>
                      <a:pt x="83" y="840"/>
                    </a:moveTo>
                    <a:cubicBezTo>
                      <a:pt x="111" y="822"/>
                      <a:pt x="111" y="822"/>
                      <a:pt x="111" y="822"/>
                    </a:cubicBezTo>
                    <a:cubicBezTo>
                      <a:pt x="110" y="820"/>
                      <a:pt x="108" y="817"/>
                      <a:pt x="106" y="815"/>
                    </a:cubicBezTo>
                    <a:cubicBezTo>
                      <a:pt x="78" y="832"/>
                      <a:pt x="78" y="832"/>
                      <a:pt x="78" y="832"/>
                    </a:cubicBezTo>
                    <a:cubicBezTo>
                      <a:pt x="83" y="840"/>
                      <a:pt x="83" y="840"/>
                      <a:pt x="83" y="840"/>
                    </a:cubicBezTo>
                    <a:close/>
                    <a:moveTo>
                      <a:pt x="1002" y="858"/>
                    </a:moveTo>
                    <a:cubicBezTo>
                      <a:pt x="997" y="866"/>
                      <a:pt x="997" y="866"/>
                      <a:pt x="997" y="866"/>
                    </a:cubicBezTo>
                    <a:cubicBezTo>
                      <a:pt x="969" y="847"/>
                      <a:pt x="969" y="847"/>
                      <a:pt x="969" y="847"/>
                    </a:cubicBezTo>
                    <a:cubicBezTo>
                      <a:pt x="971" y="844"/>
                      <a:pt x="973" y="842"/>
                      <a:pt x="974" y="839"/>
                    </a:cubicBezTo>
                    <a:cubicBezTo>
                      <a:pt x="1002" y="858"/>
                      <a:pt x="1002" y="858"/>
                      <a:pt x="1002" y="858"/>
                    </a:cubicBezTo>
                    <a:close/>
                    <a:moveTo>
                      <a:pt x="1047" y="779"/>
                    </a:moveTo>
                    <a:cubicBezTo>
                      <a:pt x="1016" y="765"/>
                      <a:pt x="1016" y="765"/>
                      <a:pt x="1016" y="765"/>
                    </a:cubicBezTo>
                    <a:cubicBezTo>
                      <a:pt x="1015" y="768"/>
                      <a:pt x="1014" y="771"/>
                      <a:pt x="1012" y="773"/>
                    </a:cubicBezTo>
                    <a:cubicBezTo>
                      <a:pt x="1043" y="787"/>
                      <a:pt x="1043" y="787"/>
                      <a:pt x="1043" y="787"/>
                    </a:cubicBezTo>
                    <a:cubicBezTo>
                      <a:pt x="1047" y="779"/>
                      <a:pt x="1047" y="779"/>
                      <a:pt x="1047" y="779"/>
                    </a:cubicBezTo>
                    <a:close/>
                    <a:moveTo>
                      <a:pt x="1078" y="694"/>
                    </a:moveTo>
                    <a:cubicBezTo>
                      <a:pt x="1045" y="685"/>
                      <a:pt x="1045" y="685"/>
                      <a:pt x="1045" y="685"/>
                    </a:cubicBezTo>
                    <a:cubicBezTo>
                      <a:pt x="1045" y="688"/>
                      <a:pt x="1044" y="691"/>
                      <a:pt x="1043" y="694"/>
                    </a:cubicBezTo>
                    <a:cubicBezTo>
                      <a:pt x="1075" y="703"/>
                      <a:pt x="1075" y="703"/>
                      <a:pt x="1075" y="703"/>
                    </a:cubicBezTo>
                    <a:cubicBezTo>
                      <a:pt x="1078" y="694"/>
                      <a:pt x="1078" y="694"/>
                      <a:pt x="1078" y="694"/>
                    </a:cubicBezTo>
                    <a:close/>
                    <a:moveTo>
                      <a:pt x="1094" y="605"/>
                    </a:moveTo>
                    <a:cubicBezTo>
                      <a:pt x="1061" y="601"/>
                      <a:pt x="1061" y="601"/>
                      <a:pt x="1061" y="601"/>
                    </a:cubicBezTo>
                    <a:cubicBezTo>
                      <a:pt x="1061" y="604"/>
                      <a:pt x="1060" y="607"/>
                      <a:pt x="1060" y="610"/>
                    </a:cubicBezTo>
                    <a:cubicBezTo>
                      <a:pt x="1093" y="614"/>
                      <a:pt x="1093" y="614"/>
                      <a:pt x="1093" y="614"/>
                    </a:cubicBezTo>
                    <a:cubicBezTo>
                      <a:pt x="1094" y="605"/>
                      <a:pt x="1094" y="605"/>
                      <a:pt x="1094" y="605"/>
                    </a:cubicBezTo>
                    <a:close/>
                    <a:moveTo>
                      <a:pt x="1096" y="514"/>
                    </a:moveTo>
                    <a:cubicBezTo>
                      <a:pt x="1062" y="516"/>
                      <a:pt x="1062" y="516"/>
                      <a:pt x="1062" y="516"/>
                    </a:cubicBezTo>
                    <a:cubicBezTo>
                      <a:pt x="1063" y="519"/>
                      <a:pt x="1063" y="522"/>
                      <a:pt x="1063" y="525"/>
                    </a:cubicBezTo>
                    <a:cubicBezTo>
                      <a:pt x="1097" y="523"/>
                      <a:pt x="1097" y="523"/>
                      <a:pt x="1097" y="523"/>
                    </a:cubicBezTo>
                    <a:lnTo>
                      <a:pt x="1096" y="5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58" name="Freeform 23@|5FFC:0|FBC:0|LFC:0|LBC:16777215"/>
              <p:cNvSpPr>
                <a:spLocks noEditPoints="1"/>
              </p:cNvSpPr>
              <p:nvPr/>
            </p:nvSpPr>
            <p:spPr bwMode="auto">
              <a:xfrm>
                <a:off x="3865407" y="1940294"/>
                <a:ext cx="1286294" cy="989658"/>
              </a:xfrm>
              <a:custGeom>
                <a:avLst/>
                <a:gdLst>
                  <a:gd name="" fmla="*/ 90 w 980"/>
                  <a:gd name="" fmla="*/ 661 h 754"/>
                  <a:gd name="" fmla="*/ 45 w 980"/>
                  <a:gd name="" fmla="*/ 694 h 754"/>
                  <a:gd name="" fmla="*/ 39 w 980"/>
                  <a:gd name="" fmla="*/ 683 h 754"/>
                  <a:gd name="" fmla="*/ 856 w 980"/>
                  <a:gd name="" fmla="*/ 726 h 754"/>
                  <a:gd name="" fmla="*/ 908 w 980"/>
                  <a:gd name="" fmla="*/ 746 h 754"/>
                  <a:gd name="" fmla="*/ 903 w 980"/>
                  <a:gd name="" fmla="*/ 754 h 754"/>
                  <a:gd name="" fmla="*/ 918 w 980"/>
                  <a:gd name="" fmla="*/ 648 h 754"/>
                  <a:gd name="" fmla="*/ 954 w 980"/>
                  <a:gd name="" fmla="*/ 649 h 754"/>
                  <a:gd name="" fmla="*/ 950 w 980"/>
                  <a:gd name="" fmla="*/ 658 h 754"/>
                  <a:gd name="" fmla="*/ 920 w 980"/>
                  <a:gd name="" fmla="*/ 556 h 754"/>
                  <a:gd name="" fmla="*/ 977 w 980"/>
                  <a:gd name="" fmla="*/ 553 h 754"/>
                  <a:gd name="" fmla="*/ 974 w 980"/>
                  <a:gd name="" fmla="*/ 564 h 754"/>
                  <a:gd name="" fmla="*/ 946 w 980"/>
                  <a:gd name="" fmla="*/ 460 h 754"/>
                  <a:gd name="" fmla="*/ 978 w 980"/>
                  <a:gd name="" fmla="*/ 447 h 754"/>
                  <a:gd name="" fmla="*/ 980 w 980"/>
                  <a:gd name="" fmla="*/ 457 h 754"/>
                  <a:gd name="" fmla="*/ 912 w 980"/>
                  <a:gd name="" fmla="*/ 382 h 754"/>
                  <a:gd name="" fmla="*/ 962 w 980"/>
                  <a:gd name="" fmla="*/ 357 h 754"/>
                  <a:gd name="" fmla="*/ 966 w 980"/>
                  <a:gd name="" fmla="*/ 368 h 754"/>
                  <a:gd name="" fmla="*/ 42 w 980"/>
                  <a:gd name="" fmla="*/ 577 h 754"/>
                  <a:gd name="" fmla="*/ 11 w 980"/>
                  <a:gd name="" fmla="*/ 595 h 754"/>
                  <a:gd name="" fmla="*/ 9 w 980"/>
                  <a:gd name="" fmla="*/ 584 h 754"/>
                  <a:gd name="" fmla="*/ 54 w 980"/>
                  <a:gd name="" fmla="*/ 483 h 754"/>
                  <a:gd name="" fmla="*/ 0 w 980"/>
                  <a:gd name="" fmla="*/ 494 h 754"/>
                  <a:gd name="" fmla="*/ 0 w 980"/>
                  <a:gd name="" fmla="*/ 483 h 754"/>
                  <a:gd name="" fmla="*/ 45 w 980"/>
                  <a:gd name="" fmla="*/ 387 h 754"/>
                  <a:gd name="" fmla="*/ 9 w 980"/>
                  <a:gd name="" fmla="*/ 390 h 754"/>
                  <a:gd name="" fmla="*/ 12 w 980"/>
                  <a:gd name="" fmla="*/ 380 h 754"/>
                  <a:gd name="" fmla="*/ 92 w 980"/>
                  <a:gd name="" fmla="*/ 310 h 754"/>
                  <a:gd name="" fmla="*/ 38 w 980"/>
                  <a:gd name="" fmla="*/ 299 h 754"/>
                  <a:gd name="" fmla="*/ 42 w 980"/>
                  <a:gd name="" fmla="*/ 289 h 754"/>
                  <a:gd name="" fmla="*/ 123 w 980"/>
                  <a:gd name="" fmla="*/ 218 h 754"/>
                  <a:gd name="" fmla="*/ 88 w 980"/>
                  <a:gd name="" fmla="*/ 208 h 754"/>
                  <a:gd name="" fmla="*/ 95 w 980"/>
                  <a:gd name="" fmla="*/ 198 h 754"/>
                  <a:gd name="" fmla="*/ 196 w 980"/>
                  <a:gd name="" fmla="*/ 167 h 754"/>
                  <a:gd name="" fmla="*/ 150 w 980"/>
                  <a:gd name="" fmla="*/ 135 h 754"/>
                  <a:gd name="" fmla="*/ 158 w 980"/>
                  <a:gd name="" fmla="*/ 128 h 754"/>
                  <a:gd name="" fmla="*/ 262 w 980"/>
                  <a:gd name="" fmla="*/ 93 h 754"/>
                  <a:gd name="" fmla="*/ 236 w 980"/>
                  <a:gd name="" fmla="*/ 70 h 754"/>
                  <a:gd name="" fmla="*/ 246 w 980"/>
                  <a:gd name="" fmla="*/ 63 h 754"/>
                  <a:gd name="" fmla="*/ 351 w 980"/>
                  <a:gd name="" fmla="*/ 75 h 754"/>
                  <a:gd name="" fmla="*/ 323 w 980"/>
                  <a:gd name="" fmla="*/ 28 h 754"/>
                  <a:gd name="" fmla="*/ 332 w 980"/>
                  <a:gd name="" fmla="*/ 24 h 754"/>
                  <a:gd name="" fmla="*/ 440 w 980"/>
                  <a:gd name="" fmla="*/ 35 h 754"/>
                  <a:gd name="" fmla="*/ 425 w 980"/>
                  <a:gd name="" fmla="*/ 2 h 754"/>
                  <a:gd name="" fmla="*/ 436 w 980"/>
                  <a:gd name="" fmla="*/ 1 h 754"/>
                  <a:gd name="" fmla="*/ 530 w 980"/>
                  <a:gd name="" fmla="*/ 55 h 754"/>
                  <a:gd name="" fmla="*/ 524 w 980"/>
                  <a:gd name="" fmla="*/ 0 h 754"/>
                  <a:gd name="" fmla="*/ 534 w 980"/>
                  <a:gd name="" fmla="*/ 0 h 754"/>
                  <a:gd name="" fmla="*/ 625 w 980"/>
                  <a:gd name="" fmla="*/ 52 h 754"/>
                  <a:gd name="" fmla="*/ 624 w 980"/>
                  <a:gd name="" fmla="*/ 17 h 754"/>
                  <a:gd name="" fmla="*/ 634 w 980"/>
                  <a:gd name="" fmla="*/ 20 h 754"/>
                  <a:gd name="" fmla="*/ 700 w 980"/>
                  <a:gd name="" fmla="*/ 106 h 754"/>
                  <a:gd name="" fmla="*/ 717 w 980"/>
                  <a:gd name="" fmla="*/ 54 h 754"/>
                  <a:gd name="" fmla="*/ 726 w 980"/>
                  <a:gd name="" fmla="*/ 59 h 754"/>
                  <a:gd name="" fmla="*/ 785 w 980"/>
                  <a:gd name="" fmla="*/ 140 h 754"/>
                  <a:gd name="" fmla="*/ 799 w 980"/>
                  <a:gd name="" fmla="*/ 108 h 754"/>
                  <a:gd name="" fmla="*/ 807 w 980"/>
                  <a:gd name="" fmla="*/ 114 h 754"/>
                  <a:gd name="" fmla="*/ 834 w 980"/>
                  <a:gd name="" fmla="*/ 220 h 754"/>
                  <a:gd name="" fmla="*/ 869 w 980"/>
                  <a:gd name="" fmla="*/ 178 h 754"/>
                  <a:gd name="" fmla="*/ 876 w 980"/>
                  <a:gd name="" fmla="*/ 186 h 754"/>
                  <a:gd name="" fmla="*/ 899 w 980"/>
                  <a:gd name="" fmla="*/ 286 h 754"/>
                  <a:gd name="" fmla="*/ 925 w 980"/>
                  <a:gd name="" fmla="*/ 260 h 754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980" h="754">
                    <a:moveTo>
                      <a:pt x="39" y="683"/>
                    </a:moveTo>
                    <a:lnTo>
                      <a:pt x="90" y="661"/>
                    </a:lnTo>
                    <a:lnTo>
                      <a:pt x="95" y="671"/>
                    </a:lnTo>
                    <a:lnTo>
                      <a:pt x="45" y="694"/>
                    </a:lnTo>
                    <a:lnTo>
                      <a:pt x="39" y="683"/>
                    </a:lnTo>
                    <a:lnTo>
                      <a:pt x="39" y="683"/>
                    </a:lnTo>
                    <a:close/>
                    <a:moveTo>
                      <a:pt x="903" y="754"/>
                    </a:moveTo>
                    <a:lnTo>
                      <a:pt x="856" y="726"/>
                    </a:lnTo>
                    <a:lnTo>
                      <a:pt x="862" y="717"/>
                    </a:lnTo>
                    <a:lnTo>
                      <a:pt x="908" y="746"/>
                    </a:lnTo>
                    <a:lnTo>
                      <a:pt x="903" y="754"/>
                    </a:lnTo>
                    <a:lnTo>
                      <a:pt x="903" y="754"/>
                    </a:lnTo>
                    <a:close/>
                    <a:moveTo>
                      <a:pt x="950" y="658"/>
                    </a:moveTo>
                    <a:lnTo>
                      <a:pt x="918" y="648"/>
                    </a:lnTo>
                    <a:lnTo>
                      <a:pt x="922" y="637"/>
                    </a:lnTo>
                    <a:lnTo>
                      <a:pt x="954" y="649"/>
                    </a:lnTo>
                    <a:lnTo>
                      <a:pt x="950" y="658"/>
                    </a:lnTo>
                    <a:lnTo>
                      <a:pt x="950" y="658"/>
                    </a:lnTo>
                    <a:close/>
                    <a:moveTo>
                      <a:pt x="974" y="564"/>
                    </a:moveTo>
                    <a:lnTo>
                      <a:pt x="920" y="556"/>
                    </a:lnTo>
                    <a:lnTo>
                      <a:pt x="922" y="545"/>
                    </a:lnTo>
                    <a:lnTo>
                      <a:pt x="977" y="553"/>
                    </a:lnTo>
                    <a:lnTo>
                      <a:pt x="974" y="564"/>
                    </a:lnTo>
                    <a:lnTo>
                      <a:pt x="974" y="564"/>
                    </a:lnTo>
                    <a:close/>
                    <a:moveTo>
                      <a:pt x="980" y="457"/>
                    </a:moveTo>
                    <a:lnTo>
                      <a:pt x="946" y="460"/>
                    </a:lnTo>
                    <a:lnTo>
                      <a:pt x="945" y="448"/>
                    </a:lnTo>
                    <a:lnTo>
                      <a:pt x="978" y="447"/>
                    </a:lnTo>
                    <a:lnTo>
                      <a:pt x="980" y="457"/>
                    </a:lnTo>
                    <a:lnTo>
                      <a:pt x="980" y="457"/>
                    </a:lnTo>
                    <a:close/>
                    <a:moveTo>
                      <a:pt x="966" y="368"/>
                    </a:moveTo>
                    <a:lnTo>
                      <a:pt x="912" y="382"/>
                    </a:lnTo>
                    <a:lnTo>
                      <a:pt x="910" y="371"/>
                    </a:lnTo>
                    <a:lnTo>
                      <a:pt x="962" y="357"/>
                    </a:lnTo>
                    <a:lnTo>
                      <a:pt x="966" y="368"/>
                    </a:lnTo>
                    <a:lnTo>
                      <a:pt x="966" y="368"/>
                    </a:lnTo>
                    <a:close/>
                    <a:moveTo>
                      <a:pt x="9" y="584"/>
                    </a:moveTo>
                    <a:lnTo>
                      <a:pt x="42" y="577"/>
                    </a:lnTo>
                    <a:lnTo>
                      <a:pt x="45" y="588"/>
                    </a:lnTo>
                    <a:lnTo>
                      <a:pt x="11" y="595"/>
                    </a:lnTo>
                    <a:lnTo>
                      <a:pt x="9" y="584"/>
                    </a:lnTo>
                    <a:lnTo>
                      <a:pt x="9" y="584"/>
                    </a:lnTo>
                    <a:close/>
                    <a:moveTo>
                      <a:pt x="0" y="483"/>
                    </a:moveTo>
                    <a:lnTo>
                      <a:pt x="54" y="483"/>
                    </a:lnTo>
                    <a:lnTo>
                      <a:pt x="54" y="494"/>
                    </a:lnTo>
                    <a:lnTo>
                      <a:pt x="0" y="494"/>
                    </a:lnTo>
                    <a:lnTo>
                      <a:pt x="0" y="483"/>
                    </a:lnTo>
                    <a:lnTo>
                      <a:pt x="0" y="483"/>
                    </a:lnTo>
                    <a:close/>
                    <a:moveTo>
                      <a:pt x="12" y="380"/>
                    </a:moveTo>
                    <a:lnTo>
                      <a:pt x="45" y="387"/>
                    </a:lnTo>
                    <a:lnTo>
                      <a:pt x="43" y="398"/>
                    </a:lnTo>
                    <a:lnTo>
                      <a:pt x="9" y="390"/>
                    </a:lnTo>
                    <a:lnTo>
                      <a:pt x="12" y="380"/>
                    </a:lnTo>
                    <a:lnTo>
                      <a:pt x="12" y="380"/>
                    </a:lnTo>
                    <a:close/>
                    <a:moveTo>
                      <a:pt x="42" y="289"/>
                    </a:moveTo>
                    <a:lnTo>
                      <a:pt x="92" y="310"/>
                    </a:lnTo>
                    <a:lnTo>
                      <a:pt x="88" y="321"/>
                    </a:lnTo>
                    <a:lnTo>
                      <a:pt x="38" y="299"/>
                    </a:lnTo>
                    <a:lnTo>
                      <a:pt x="42" y="289"/>
                    </a:lnTo>
                    <a:lnTo>
                      <a:pt x="42" y="289"/>
                    </a:lnTo>
                    <a:close/>
                    <a:moveTo>
                      <a:pt x="95" y="198"/>
                    </a:moveTo>
                    <a:lnTo>
                      <a:pt x="123" y="218"/>
                    </a:lnTo>
                    <a:lnTo>
                      <a:pt x="116" y="228"/>
                    </a:lnTo>
                    <a:lnTo>
                      <a:pt x="88" y="208"/>
                    </a:lnTo>
                    <a:lnTo>
                      <a:pt x="95" y="198"/>
                    </a:lnTo>
                    <a:lnTo>
                      <a:pt x="95" y="198"/>
                    </a:lnTo>
                    <a:close/>
                    <a:moveTo>
                      <a:pt x="158" y="128"/>
                    </a:moveTo>
                    <a:lnTo>
                      <a:pt x="196" y="167"/>
                    </a:lnTo>
                    <a:lnTo>
                      <a:pt x="188" y="175"/>
                    </a:lnTo>
                    <a:lnTo>
                      <a:pt x="150" y="135"/>
                    </a:lnTo>
                    <a:lnTo>
                      <a:pt x="158" y="128"/>
                    </a:lnTo>
                    <a:lnTo>
                      <a:pt x="158" y="128"/>
                    </a:lnTo>
                    <a:close/>
                    <a:moveTo>
                      <a:pt x="246" y="63"/>
                    </a:moveTo>
                    <a:lnTo>
                      <a:pt x="262" y="93"/>
                    </a:lnTo>
                    <a:lnTo>
                      <a:pt x="252" y="98"/>
                    </a:lnTo>
                    <a:lnTo>
                      <a:pt x="236" y="70"/>
                    </a:lnTo>
                    <a:lnTo>
                      <a:pt x="246" y="63"/>
                    </a:lnTo>
                    <a:lnTo>
                      <a:pt x="246" y="63"/>
                    </a:lnTo>
                    <a:close/>
                    <a:moveTo>
                      <a:pt x="332" y="24"/>
                    </a:moveTo>
                    <a:lnTo>
                      <a:pt x="351" y="75"/>
                    </a:lnTo>
                    <a:lnTo>
                      <a:pt x="340" y="79"/>
                    </a:lnTo>
                    <a:lnTo>
                      <a:pt x="323" y="28"/>
                    </a:lnTo>
                    <a:lnTo>
                      <a:pt x="332" y="24"/>
                    </a:lnTo>
                    <a:lnTo>
                      <a:pt x="332" y="24"/>
                    </a:lnTo>
                    <a:close/>
                    <a:moveTo>
                      <a:pt x="436" y="1"/>
                    </a:moveTo>
                    <a:lnTo>
                      <a:pt x="440" y="35"/>
                    </a:lnTo>
                    <a:lnTo>
                      <a:pt x="429" y="36"/>
                    </a:lnTo>
                    <a:lnTo>
                      <a:pt x="425" y="2"/>
                    </a:lnTo>
                    <a:lnTo>
                      <a:pt x="436" y="1"/>
                    </a:lnTo>
                    <a:lnTo>
                      <a:pt x="436" y="1"/>
                    </a:lnTo>
                    <a:close/>
                    <a:moveTo>
                      <a:pt x="534" y="0"/>
                    </a:moveTo>
                    <a:lnTo>
                      <a:pt x="530" y="55"/>
                    </a:lnTo>
                    <a:lnTo>
                      <a:pt x="520" y="54"/>
                    </a:lnTo>
                    <a:lnTo>
                      <a:pt x="524" y="0"/>
                    </a:lnTo>
                    <a:lnTo>
                      <a:pt x="534" y="0"/>
                    </a:lnTo>
                    <a:lnTo>
                      <a:pt x="534" y="0"/>
                    </a:lnTo>
                    <a:close/>
                    <a:moveTo>
                      <a:pt x="634" y="20"/>
                    </a:moveTo>
                    <a:lnTo>
                      <a:pt x="625" y="52"/>
                    </a:lnTo>
                    <a:lnTo>
                      <a:pt x="614" y="50"/>
                    </a:lnTo>
                    <a:lnTo>
                      <a:pt x="624" y="17"/>
                    </a:lnTo>
                    <a:lnTo>
                      <a:pt x="634" y="20"/>
                    </a:lnTo>
                    <a:lnTo>
                      <a:pt x="634" y="20"/>
                    </a:lnTo>
                    <a:close/>
                    <a:moveTo>
                      <a:pt x="726" y="59"/>
                    </a:moveTo>
                    <a:lnTo>
                      <a:pt x="700" y="106"/>
                    </a:lnTo>
                    <a:lnTo>
                      <a:pt x="691" y="102"/>
                    </a:lnTo>
                    <a:lnTo>
                      <a:pt x="717" y="54"/>
                    </a:lnTo>
                    <a:lnTo>
                      <a:pt x="726" y="59"/>
                    </a:lnTo>
                    <a:lnTo>
                      <a:pt x="726" y="59"/>
                    </a:lnTo>
                    <a:close/>
                    <a:moveTo>
                      <a:pt x="807" y="114"/>
                    </a:moveTo>
                    <a:lnTo>
                      <a:pt x="785" y="140"/>
                    </a:lnTo>
                    <a:lnTo>
                      <a:pt x="777" y="133"/>
                    </a:lnTo>
                    <a:lnTo>
                      <a:pt x="799" y="108"/>
                    </a:lnTo>
                    <a:lnTo>
                      <a:pt x="807" y="114"/>
                    </a:lnTo>
                    <a:lnTo>
                      <a:pt x="807" y="114"/>
                    </a:lnTo>
                    <a:close/>
                    <a:moveTo>
                      <a:pt x="876" y="186"/>
                    </a:moveTo>
                    <a:lnTo>
                      <a:pt x="834" y="220"/>
                    </a:lnTo>
                    <a:lnTo>
                      <a:pt x="827" y="212"/>
                    </a:lnTo>
                    <a:lnTo>
                      <a:pt x="869" y="178"/>
                    </a:lnTo>
                    <a:lnTo>
                      <a:pt x="876" y="186"/>
                    </a:lnTo>
                    <a:lnTo>
                      <a:pt x="876" y="186"/>
                    </a:lnTo>
                    <a:close/>
                    <a:moveTo>
                      <a:pt x="930" y="271"/>
                    </a:moveTo>
                    <a:lnTo>
                      <a:pt x="899" y="286"/>
                    </a:lnTo>
                    <a:lnTo>
                      <a:pt x="895" y="276"/>
                    </a:lnTo>
                    <a:lnTo>
                      <a:pt x="925" y="260"/>
                    </a:lnTo>
                    <a:lnTo>
                      <a:pt x="930" y="2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35@|5FFC:0|FBC:0|LFC:0|LBC:16777215"/>
              <p:cNvSpPr>
                <a:spLocks noEditPoints="1"/>
              </p:cNvSpPr>
              <p:nvPr/>
            </p:nvSpPr>
            <p:spPr bwMode="auto">
              <a:xfrm>
                <a:off x="4365486" y="2437747"/>
                <a:ext cx="286135" cy="288760"/>
              </a:xfrm>
              <a:custGeom>
                <a:avLst/>
                <a:gdLst>
                  <a:gd name="" fmla="*/ 81 w 162"/>
                  <a:gd name="" fmla="*/ 0 h 163"/>
                  <a:gd name="" fmla="*/ 162 w 162"/>
                  <a:gd name="" fmla="*/ 81 h 163"/>
                  <a:gd name="" fmla="*/ 81 w 162"/>
                  <a:gd name="" fmla="*/ 163 h 163"/>
                  <a:gd name="" fmla="*/ 0 w 162"/>
                  <a:gd name="" fmla="*/ 81 h 163"/>
                  <a:gd name="" fmla="*/ 81 w 162"/>
                  <a:gd name="" fmla="*/ 0 h 163"/>
                  <a:gd name="" fmla="*/ 81 w 162"/>
                  <a:gd name="" fmla="*/ 15 h 163"/>
                  <a:gd name="" fmla="*/ 15 w 162"/>
                  <a:gd name="" fmla="*/ 81 h 163"/>
                  <a:gd name="" fmla="*/ 81 w 162"/>
                  <a:gd name="" fmla="*/ 148 h 163"/>
                  <a:gd name="" fmla="*/ 148 w 162"/>
                  <a:gd name="" fmla="*/ 81 h 163"/>
                  <a:gd name="" fmla="*/ 81 w 162"/>
                  <a:gd name="" fmla="*/ 15 h 163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62" h="163">
                    <a:moveTo>
                      <a:pt x="81" y="0"/>
                    </a:moveTo>
                    <a:cubicBezTo>
                      <a:pt x="126" y="0"/>
                      <a:pt x="162" y="36"/>
                      <a:pt x="162" y="81"/>
                    </a:cubicBezTo>
                    <a:cubicBezTo>
                      <a:pt x="162" y="126"/>
                      <a:pt x="126" y="163"/>
                      <a:pt x="81" y="163"/>
                    </a:cubicBezTo>
                    <a:cubicBezTo>
                      <a:pt x="36" y="163"/>
                      <a:pt x="0" y="12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  <a:close/>
                    <a:moveTo>
                      <a:pt x="81" y="15"/>
                    </a:moveTo>
                    <a:cubicBezTo>
                      <a:pt x="45" y="15"/>
                      <a:pt x="15" y="45"/>
                      <a:pt x="15" y="81"/>
                    </a:cubicBezTo>
                    <a:cubicBezTo>
                      <a:pt x="15" y="118"/>
                      <a:pt x="45" y="148"/>
                      <a:pt x="81" y="148"/>
                    </a:cubicBezTo>
                    <a:cubicBezTo>
                      <a:pt x="118" y="148"/>
                      <a:pt x="148" y="118"/>
                      <a:pt x="148" y="81"/>
                    </a:cubicBezTo>
                    <a:cubicBezTo>
                      <a:pt x="148" y="45"/>
                      <a:pt x="118" y="15"/>
                      <a:pt x="8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36@|5FFC:0|FBC:0|LFC:0|LBC:16777215"/>
              <p:cNvSpPr/>
              <p:nvPr/>
            </p:nvSpPr>
            <p:spPr bwMode="auto">
              <a:xfrm>
                <a:off x="4173782" y="2876550"/>
                <a:ext cx="703018" cy="280884"/>
              </a:xfrm>
              <a:custGeom>
                <a:avLst/>
                <a:gdLst>
                  <a:gd name="" fmla="*/ 66 w 298"/>
                  <a:gd name="" fmla="*/ 0 h 159"/>
                  <a:gd name="" fmla="*/ 232 w 298"/>
                  <a:gd name="" fmla="*/ 0 h 159"/>
                  <a:gd name="" fmla="*/ 298 w 298"/>
                  <a:gd name="" fmla="*/ 66 h 159"/>
                  <a:gd name="" fmla="*/ 298 w 298"/>
                  <a:gd name="" fmla="*/ 141 h 159"/>
                  <a:gd name="" fmla="*/ 280 w 298"/>
                  <a:gd name="" fmla="*/ 159 h 159"/>
                  <a:gd name="" fmla="*/ 18 w 298"/>
                  <a:gd name="" fmla="*/ 159 h 159"/>
                  <a:gd name="" fmla="*/ 0 w 298"/>
                  <a:gd name="" fmla="*/ 141 h 159"/>
                  <a:gd name="" fmla="*/ 0 w 298"/>
                  <a:gd name="" fmla="*/ 66 h 159"/>
                  <a:gd name="" fmla="*/ 66 w 298"/>
                  <a:gd name="" fmla="*/ 0 h 159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298" h="159">
                    <a:moveTo>
                      <a:pt x="66" y="0"/>
                    </a:moveTo>
                    <a:cubicBezTo>
                      <a:pt x="232" y="0"/>
                      <a:pt x="232" y="0"/>
                      <a:pt x="232" y="0"/>
                    </a:cubicBezTo>
                    <a:cubicBezTo>
                      <a:pt x="268" y="0"/>
                      <a:pt x="298" y="30"/>
                      <a:pt x="298" y="66"/>
                    </a:cubicBezTo>
                    <a:cubicBezTo>
                      <a:pt x="298" y="141"/>
                      <a:pt x="298" y="141"/>
                      <a:pt x="298" y="141"/>
                    </a:cubicBezTo>
                    <a:cubicBezTo>
                      <a:pt x="298" y="151"/>
                      <a:pt x="290" y="159"/>
                      <a:pt x="280" y="159"/>
                    </a:cubicBezTo>
                    <a:cubicBezTo>
                      <a:pt x="18" y="159"/>
                      <a:pt x="18" y="159"/>
                      <a:pt x="18" y="159"/>
                    </a:cubicBezTo>
                    <a:cubicBezTo>
                      <a:pt x="9" y="159"/>
                      <a:pt x="0" y="151"/>
                      <a:pt x="0" y="141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30"/>
                      <a:pt x="30" y="0"/>
                      <a:pt x="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38@|5FFC:0|FBC:0|LFC:0|LBC:16777215"/>
              <p:cNvSpPr>
                <a:spLocks noEditPoints="1"/>
              </p:cNvSpPr>
              <p:nvPr/>
            </p:nvSpPr>
            <p:spPr bwMode="auto">
              <a:xfrm>
                <a:off x="4356298" y="2990329"/>
                <a:ext cx="315010" cy="95815"/>
              </a:xfrm>
              <a:custGeom>
                <a:avLst/>
                <a:gdLst>
                  <a:gd name="" fmla="*/ 14 w 178"/>
                  <a:gd name="" fmla="*/ 1 h 54"/>
                  <a:gd name="" fmla="*/ 36 w 178"/>
                  <a:gd name="" fmla="*/ 3 h 54"/>
                  <a:gd name="" fmla="*/ 9 w 178"/>
                  <a:gd name="" fmla="*/ 5 h 54"/>
                  <a:gd name="" fmla="*/ 7 w 178"/>
                  <a:gd name="" fmla="*/ 25 h 54"/>
                  <a:gd name="" fmla="*/ 26 w 178"/>
                  <a:gd name="" fmla="*/ 23 h 54"/>
                  <a:gd name="" fmla="*/ 27 w 178"/>
                  <a:gd name="" fmla="*/ 30 h 54"/>
                  <a:gd name="" fmla="*/ 9 w 178"/>
                  <a:gd name="" fmla="*/ 30 h 54"/>
                  <a:gd name="" fmla="*/ 0 w 178"/>
                  <a:gd name="" fmla="*/ 46 h 54"/>
                  <a:gd name="" fmla="*/ 9 w 178"/>
                  <a:gd name="" fmla="*/ 30 h 54"/>
                  <a:gd name="" fmla="*/ 31 w 178"/>
                  <a:gd name="" fmla="*/ 46 h 54"/>
                  <a:gd name="" fmla="*/ 33 w 178"/>
                  <a:gd name="" fmla="*/ 29 h 54"/>
                  <a:gd name="" fmla="*/ 8 w 178"/>
                  <a:gd name="" fmla="*/ 47 h 54"/>
                  <a:gd name="" fmla="*/ 23 w 178"/>
                  <a:gd name="" fmla="*/ 53 h 54"/>
                  <a:gd name="" fmla="*/ 4 w 178"/>
                  <a:gd name="" fmla="*/ 52 h 54"/>
                  <a:gd name="" fmla="*/ 52 w 178"/>
                  <a:gd name="" fmla="*/ 6 h 54"/>
                  <a:gd name="" fmla="*/ 69 w 178"/>
                  <a:gd name="" fmla="*/ 6 h 54"/>
                  <a:gd name="" fmla="*/ 42 w 178"/>
                  <a:gd name="" fmla="*/ 21 h 54"/>
                  <a:gd name="" fmla="*/ 51 w 178"/>
                  <a:gd name="" fmla="*/ 7 h 54"/>
                  <a:gd name="" fmla="*/ 67 w 178"/>
                  <a:gd name="" fmla="*/ 25 h 54"/>
                  <a:gd name="" fmla="*/ 48 w 178"/>
                  <a:gd name="" fmla="*/ 29 h 54"/>
                  <a:gd name="" fmla="*/ 62 w 178"/>
                  <a:gd name="" fmla="*/ 46 h 54"/>
                  <a:gd name="" fmla="*/ 71 w 178"/>
                  <a:gd name="" fmla="*/ 33 h 54"/>
                  <a:gd name="" fmla="*/ 65 w 178"/>
                  <a:gd name="" fmla="*/ 30 h 54"/>
                  <a:gd name="" fmla="*/ 64 w 178"/>
                  <a:gd name="" fmla="*/ 50 h 54"/>
                  <a:gd name="" fmla="*/ 40 w 178"/>
                  <a:gd name="" fmla="*/ 50 h 54"/>
                  <a:gd name="" fmla="*/ 77 w 178"/>
                  <a:gd name="" fmla="*/ 3 h 54"/>
                  <a:gd name="" fmla="*/ 95 w 178"/>
                  <a:gd name="" fmla="*/ 23 h 54"/>
                  <a:gd name="" fmla="*/ 98 w 178"/>
                  <a:gd name="" fmla="*/ 7 h 54"/>
                  <a:gd name="" fmla="*/ 98 w 178"/>
                  <a:gd name="" fmla="*/ 27 h 54"/>
                  <a:gd name="" fmla="*/ 90 w 178"/>
                  <a:gd name="" fmla="*/ 50 h 54"/>
                  <a:gd name="" fmla="*/ 119 w 178"/>
                  <a:gd name="" fmla="*/ 1 h 54"/>
                  <a:gd name="" fmla="*/ 141 w 178"/>
                  <a:gd name="" fmla="*/ 3 h 54"/>
                  <a:gd name="" fmla="*/ 114 w 178"/>
                  <a:gd name="" fmla="*/ 6 h 54"/>
                  <a:gd name="" fmla="*/ 111 w 178"/>
                  <a:gd name="" fmla="*/ 24 h 54"/>
                  <a:gd name="" fmla="*/ 135 w 178"/>
                  <a:gd name="" fmla="*/ 23 h 54"/>
                  <a:gd name="" fmla="*/ 144 w 178"/>
                  <a:gd name="" fmla="*/ 8 h 54"/>
                  <a:gd name="" fmla="*/ 137 w 178"/>
                  <a:gd name="" fmla="*/ 7 h 54"/>
                  <a:gd name="" fmla="*/ 136 w 178"/>
                  <a:gd name="" fmla="*/ 26 h 54"/>
                  <a:gd name="" fmla="*/ 118 w 178"/>
                  <a:gd name="" fmla="*/ 23 h 54"/>
                  <a:gd name="" fmla="*/ 108 w 178"/>
                  <a:gd name="" fmla="*/ 33 h 54"/>
                  <a:gd name="" fmla="*/ 108 w 178"/>
                  <a:gd name="" fmla="*/ 50 h 54"/>
                  <a:gd name="" fmla="*/ 133 w 178"/>
                  <a:gd name="" fmla="*/ 50 h 54"/>
                  <a:gd name="" fmla="*/ 139 w 178"/>
                  <a:gd name="" fmla="*/ 33 h 54"/>
                  <a:gd name="" fmla="*/ 133 w 178"/>
                  <a:gd name="" fmla="*/ 31 h 54"/>
                  <a:gd name="" fmla="*/ 132 w 178"/>
                  <a:gd name="" fmla="*/ 51 h 54"/>
                  <a:gd name="" fmla="*/ 113 w 178"/>
                  <a:gd name="" fmla="*/ 53 h 54"/>
                  <a:gd name="" fmla="*/ 171 w 178"/>
                  <a:gd name="" fmla="*/ 6 h 54"/>
                  <a:gd name="" fmla="*/ 171 w 178"/>
                  <a:gd name="" fmla="*/ 0 h 54"/>
                  <a:gd name="" fmla="*/ 171 w 178"/>
                  <a:gd name="" fmla="*/ 6 h 54"/>
                  <a:gd name="" fmla="*/ 176 w 178"/>
                  <a:gd name="" fmla="*/ 20 h 54"/>
                  <a:gd name="" fmla="*/ 176 w 178"/>
                  <a:gd name="" fmla="*/ 3 h 54"/>
                  <a:gd name="" fmla="*/ 168 w 178"/>
                  <a:gd name="" fmla="*/ 23 h 54"/>
                  <a:gd name="" fmla="*/ 147 w 178"/>
                  <a:gd name="" fmla="*/ 26 h 54"/>
                  <a:gd name="" fmla="*/ 170 w 178"/>
                  <a:gd name="" fmla="*/ 48 h 54"/>
                  <a:gd name="" fmla="*/ 174 w 178"/>
                  <a:gd name="" fmla="*/ 31 h 54"/>
                  <a:gd name="" fmla="*/ 165 w 178"/>
                  <a:gd name="" fmla="*/ 46 h 54"/>
                  <a:gd name="" fmla="*/ 165 w 178"/>
                  <a:gd name="" fmla="*/ 52 h 54"/>
                  <a:gd name="" fmla="*/ 147 w 178"/>
                  <a:gd name="" fmla="*/ 47 h 54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78" h="54">
                    <a:moveTo>
                      <a:pt x="32" y="6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6" y="0"/>
                      <a:pt x="17" y="0"/>
                      <a:pt x="18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2" y="6"/>
                      <a:pt x="32" y="6"/>
                      <a:pt x="32" y="6"/>
                    </a:cubicBezTo>
                    <a:close/>
                    <a:moveTo>
                      <a:pt x="14" y="7"/>
                    </a:moveTo>
                    <a:cubicBezTo>
                      <a:pt x="11" y="3"/>
                      <a:pt x="11" y="3"/>
                      <a:pt x="11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6"/>
                      <a:pt x="8" y="6"/>
                      <a:pt x="7" y="7"/>
                    </a:cubicBezTo>
                    <a:cubicBezTo>
                      <a:pt x="7" y="7"/>
                      <a:pt x="7" y="8"/>
                      <a:pt x="7" y="8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2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8" y="23"/>
                      <a:pt x="28" y="23"/>
                    </a:cubicBezTo>
                    <a:cubicBezTo>
                      <a:pt x="28" y="24"/>
                      <a:pt x="29" y="24"/>
                      <a:pt x="29" y="25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12" y="23"/>
                      <a:pt x="12" y="23"/>
                      <a:pt x="12" y="23"/>
                    </a:cubicBezTo>
                    <a:close/>
                    <a:moveTo>
                      <a:pt x="9" y="30"/>
                    </a:moveTo>
                    <a:cubicBezTo>
                      <a:pt x="7" y="27"/>
                      <a:pt x="7" y="27"/>
                      <a:pt x="7" y="27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6"/>
                      <a:pt x="0" y="46"/>
                    </a:cubicBezTo>
                    <a:cubicBezTo>
                      <a:pt x="0" y="46"/>
                      <a:pt x="1" y="47"/>
                      <a:pt x="1" y="48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9" y="30"/>
                      <a:pt x="9" y="30"/>
                      <a:pt x="9" y="30"/>
                    </a:cubicBezTo>
                    <a:close/>
                    <a:moveTo>
                      <a:pt x="25" y="46"/>
                    </a:moveTo>
                    <a:cubicBezTo>
                      <a:pt x="28" y="50"/>
                      <a:pt x="28" y="50"/>
                      <a:pt x="28" y="50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47"/>
                      <a:pt x="31" y="47"/>
                      <a:pt x="31" y="46"/>
                    </a:cubicBezTo>
                    <a:cubicBezTo>
                      <a:pt x="31" y="46"/>
                      <a:pt x="31" y="45"/>
                      <a:pt x="32" y="4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4" y="32"/>
                      <a:pt x="34" y="32"/>
                      <a:pt x="34" y="31"/>
                    </a:cubicBezTo>
                    <a:cubicBezTo>
                      <a:pt x="34" y="31"/>
                      <a:pt x="33" y="30"/>
                      <a:pt x="33" y="29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  <a:moveTo>
                      <a:pt x="8" y="47"/>
                    </a:moveTo>
                    <a:cubicBezTo>
                      <a:pt x="24" y="47"/>
                      <a:pt x="24" y="47"/>
                      <a:pt x="24" y="47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2"/>
                      <a:pt x="24" y="53"/>
                      <a:pt x="23" y="53"/>
                    </a:cubicBezTo>
                    <a:cubicBezTo>
                      <a:pt x="23" y="53"/>
                      <a:pt x="22" y="53"/>
                      <a:pt x="21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7" y="53"/>
                      <a:pt x="6" y="53"/>
                      <a:pt x="6" y="53"/>
                    </a:cubicBezTo>
                    <a:cubicBezTo>
                      <a:pt x="5" y="53"/>
                      <a:pt x="5" y="52"/>
                      <a:pt x="4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8" y="47"/>
                      <a:pt x="8" y="47"/>
                      <a:pt x="8" y="47"/>
                    </a:cubicBezTo>
                    <a:close/>
                    <a:moveTo>
                      <a:pt x="69" y="6"/>
                    </a:moveTo>
                    <a:cubicBezTo>
                      <a:pt x="52" y="6"/>
                      <a:pt x="52" y="6"/>
                      <a:pt x="52" y="6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69" y="6"/>
                      <a:pt x="69" y="6"/>
                      <a:pt x="69" y="6"/>
                    </a:cubicBezTo>
                    <a:close/>
                    <a:moveTo>
                      <a:pt x="51" y="7"/>
                    </a:moveTo>
                    <a:cubicBezTo>
                      <a:pt x="46" y="1"/>
                      <a:pt x="46" y="1"/>
                      <a:pt x="46" y="1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2"/>
                      <a:pt x="42" y="23"/>
                      <a:pt x="43" y="24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51" y="7"/>
                      <a:pt x="51" y="7"/>
                      <a:pt x="51" y="7"/>
                    </a:cubicBezTo>
                    <a:close/>
                    <a:moveTo>
                      <a:pt x="49" y="23"/>
                    </a:move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5" y="23"/>
                      <a:pt x="65" y="23"/>
                    </a:cubicBezTo>
                    <a:cubicBezTo>
                      <a:pt x="66" y="24"/>
                      <a:pt x="66" y="24"/>
                      <a:pt x="67" y="25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0" y="30"/>
                      <a:pt x="49" y="30"/>
                      <a:pt x="48" y="29"/>
                    </a:cubicBezTo>
                    <a:cubicBezTo>
                      <a:pt x="48" y="29"/>
                      <a:pt x="47" y="29"/>
                      <a:pt x="47" y="28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9" y="23"/>
                      <a:pt x="49" y="23"/>
                      <a:pt x="49" y="23"/>
                    </a:cubicBezTo>
                    <a:close/>
                    <a:moveTo>
                      <a:pt x="62" y="46"/>
                    </a:moveTo>
                    <a:cubicBezTo>
                      <a:pt x="65" y="50"/>
                      <a:pt x="65" y="50"/>
                      <a:pt x="65" y="50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8" y="47"/>
                      <a:pt x="69" y="46"/>
                      <a:pt x="69" y="44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2"/>
                      <a:pt x="71" y="32"/>
                      <a:pt x="71" y="31"/>
                    </a:cubicBezTo>
                    <a:cubicBezTo>
                      <a:pt x="71" y="30"/>
                      <a:pt x="71" y="30"/>
                      <a:pt x="70" y="29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2" y="46"/>
                      <a:pt x="62" y="46"/>
                      <a:pt x="62" y="46"/>
                    </a:cubicBezTo>
                    <a:close/>
                    <a:moveTo>
                      <a:pt x="44" y="47"/>
                    </a:moveTo>
                    <a:cubicBezTo>
                      <a:pt x="61" y="47"/>
                      <a:pt x="61" y="47"/>
                      <a:pt x="61" y="47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53"/>
                      <a:pt x="60" y="53"/>
                      <a:pt x="58" y="53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44" y="47"/>
                      <a:pt x="44" y="47"/>
                      <a:pt x="44" y="47"/>
                    </a:cubicBezTo>
                    <a:close/>
                    <a:moveTo>
                      <a:pt x="97" y="6"/>
                    </a:moveTo>
                    <a:cubicBezTo>
                      <a:pt x="80" y="6"/>
                      <a:pt x="80" y="6"/>
                      <a:pt x="80" y="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97" y="6"/>
                      <a:pt x="97" y="6"/>
                      <a:pt x="97" y="6"/>
                    </a:cubicBezTo>
                    <a:close/>
                    <a:moveTo>
                      <a:pt x="95" y="23"/>
                    </a:moveTo>
                    <a:cubicBezTo>
                      <a:pt x="98" y="27"/>
                      <a:pt x="98" y="27"/>
                      <a:pt x="98" y="27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5" y="23"/>
                      <a:pt x="95" y="23"/>
                      <a:pt x="95" y="23"/>
                    </a:cubicBezTo>
                    <a:close/>
                    <a:moveTo>
                      <a:pt x="90" y="50"/>
                    </a:moveTo>
                    <a:cubicBezTo>
                      <a:pt x="94" y="30"/>
                      <a:pt x="94" y="30"/>
                      <a:pt x="94" y="30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97" y="50"/>
                      <a:pt x="97" y="50"/>
                      <a:pt x="97" y="50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0" y="50"/>
                      <a:pt x="90" y="50"/>
                      <a:pt x="90" y="50"/>
                    </a:cubicBezTo>
                    <a:close/>
                    <a:moveTo>
                      <a:pt x="137" y="6"/>
                    </a:moveTo>
                    <a:cubicBezTo>
                      <a:pt x="120" y="6"/>
                      <a:pt x="120" y="6"/>
                      <a:pt x="120" y="6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119" y="1"/>
                      <a:pt x="119" y="1"/>
                      <a:pt x="119" y="1"/>
                    </a:cubicBezTo>
                    <a:cubicBezTo>
                      <a:pt x="120" y="0"/>
                      <a:pt x="121" y="0"/>
                      <a:pt x="122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8" y="0"/>
                      <a:pt x="139" y="0"/>
                      <a:pt x="140" y="1"/>
                    </a:cubicBezTo>
                    <a:cubicBezTo>
                      <a:pt x="141" y="3"/>
                      <a:pt x="141" y="3"/>
                      <a:pt x="141" y="3"/>
                    </a:cubicBezTo>
                    <a:cubicBezTo>
                      <a:pt x="137" y="6"/>
                      <a:pt x="137" y="6"/>
                      <a:pt x="137" y="6"/>
                    </a:cubicBezTo>
                    <a:close/>
                    <a:moveTo>
                      <a:pt x="119" y="7"/>
                    </a:moveTo>
                    <a:cubicBezTo>
                      <a:pt x="116" y="4"/>
                      <a:pt x="116" y="4"/>
                      <a:pt x="116" y="4"/>
                    </a:cubicBezTo>
                    <a:cubicBezTo>
                      <a:pt x="114" y="6"/>
                      <a:pt x="114" y="6"/>
                      <a:pt x="114" y="6"/>
                    </a:cubicBezTo>
                    <a:cubicBezTo>
                      <a:pt x="113" y="7"/>
                      <a:pt x="113" y="8"/>
                      <a:pt x="112" y="9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1"/>
                      <a:pt x="110" y="21"/>
                      <a:pt x="110" y="21"/>
                    </a:cubicBezTo>
                    <a:cubicBezTo>
                      <a:pt x="110" y="22"/>
                      <a:pt x="111" y="23"/>
                      <a:pt x="111" y="24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9" y="7"/>
                      <a:pt x="119" y="7"/>
                      <a:pt x="119" y="7"/>
                    </a:cubicBezTo>
                    <a:close/>
                    <a:moveTo>
                      <a:pt x="135" y="23"/>
                    </a:moveTo>
                    <a:cubicBezTo>
                      <a:pt x="137" y="26"/>
                      <a:pt x="137" y="26"/>
                      <a:pt x="137" y="26"/>
                    </a:cubicBezTo>
                    <a:cubicBezTo>
                      <a:pt x="140" y="24"/>
                      <a:pt x="140" y="24"/>
                      <a:pt x="140" y="24"/>
                    </a:cubicBezTo>
                    <a:cubicBezTo>
                      <a:pt x="141" y="23"/>
                      <a:pt x="141" y="22"/>
                      <a:pt x="142" y="20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44" y="8"/>
                      <a:pt x="144" y="7"/>
                      <a:pt x="144" y="7"/>
                    </a:cubicBezTo>
                    <a:cubicBezTo>
                      <a:pt x="144" y="6"/>
                      <a:pt x="143" y="6"/>
                      <a:pt x="143" y="5"/>
                    </a:cubicBezTo>
                    <a:cubicBezTo>
                      <a:pt x="142" y="4"/>
                      <a:pt x="142" y="4"/>
                      <a:pt x="142" y="4"/>
                    </a:cubicBezTo>
                    <a:cubicBezTo>
                      <a:pt x="137" y="7"/>
                      <a:pt x="137" y="7"/>
                      <a:pt x="137" y="7"/>
                    </a:cubicBezTo>
                    <a:cubicBezTo>
                      <a:pt x="135" y="23"/>
                      <a:pt x="135" y="23"/>
                      <a:pt x="135" y="23"/>
                    </a:cubicBezTo>
                    <a:close/>
                    <a:moveTo>
                      <a:pt x="118" y="23"/>
                    </a:moveTo>
                    <a:cubicBezTo>
                      <a:pt x="134" y="23"/>
                      <a:pt x="134" y="23"/>
                      <a:pt x="134" y="23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2" y="30"/>
                      <a:pt x="132" y="30"/>
                      <a:pt x="132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4" y="26"/>
                      <a:pt x="114" y="26"/>
                      <a:pt x="114" y="26"/>
                    </a:cubicBezTo>
                    <a:cubicBezTo>
                      <a:pt x="118" y="23"/>
                      <a:pt x="118" y="23"/>
                      <a:pt x="118" y="23"/>
                    </a:cubicBezTo>
                    <a:close/>
                    <a:moveTo>
                      <a:pt x="115" y="30"/>
                    </a:moveTo>
                    <a:cubicBezTo>
                      <a:pt x="113" y="27"/>
                      <a:pt x="113" y="27"/>
                      <a:pt x="113" y="27"/>
                    </a:cubicBezTo>
                    <a:cubicBezTo>
                      <a:pt x="110" y="30"/>
                      <a:pt x="110" y="30"/>
                      <a:pt x="110" y="30"/>
                    </a:cubicBezTo>
                    <a:cubicBezTo>
                      <a:pt x="109" y="31"/>
                      <a:pt x="108" y="31"/>
                      <a:pt x="108" y="33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106" y="45"/>
                      <a:pt x="106" y="46"/>
                      <a:pt x="106" y="46"/>
                    </a:cubicBezTo>
                    <a:cubicBezTo>
                      <a:pt x="106" y="47"/>
                      <a:pt x="106" y="47"/>
                      <a:pt x="107" y="48"/>
                    </a:cubicBezTo>
                    <a:cubicBezTo>
                      <a:pt x="108" y="50"/>
                      <a:pt x="108" y="50"/>
                      <a:pt x="108" y="50"/>
                    </a:cubicBezTo>
                    <a:cubicBezTo>
                      <a:pt x="112" y="46"/>
                      <a:pt x="112" y="46"/>
                      <a:pt x="112" y="46"/>
                    </a:cubicBezTo>
                    <a:cubicBezTo>
                      <a:pt x="115" y="30"/>
                      <a:pt x="115" y="30"/>
                      <a:pt x="115" y="30"/>
                    </a:cubicBezTo>
                    <a:close/>
                    <a:moveTo>
                      <a:pt x="130" y="46"/>
                    </a:moveTo>
                    <a:cubicBezTo>
                      <a:pt x="133" y="50"/>
                      <a:pt x="133" y="50"/>
                      <a:pt x="133" y="50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6" y="47"/>
                      <a:pt x="137" y="47"/>
                      <a:pt x="137" y="47"/>
                    </a:cubicBezTo>
                    <a:cubicBezTo>
                      <a:pt x="137" y="46"/>
                      <a:pt x="137" y="46"/>
                      <a:pt x="137" y="45"/>
                    </a:cubicBezTo>
                    <a:cubicBezTo>
                      <a:pt x="139" y="33"/>
                      <a:pt x="139" y="33"/>
                      <a:pt x="139" y="33"/>
                    </a:cubicBezTo>
                    <a:cubicBezTo>
                      <a:pt x="139" y="32"/>
                      <a:pt x="139" y="32"/>
                      <a:pt x="139" y="31"/>
                    </a:cubicBezTo>
                    <a:cubicBezTo>
                      <a:pt x="139" y="31"/>
                      <a:pt x="139" y="30"/>
                      <a:pt x="139" y="29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33" y="31"/>
                      <a:pt x="133" y="31"/>
                      <a:pt x="133" y="31"/>
                    </a:cubicBezTo>
                    <a:cubicBezTo>
                      <a:pt x="130" y="46"/>
                      <a:pt x="130" y="46"/>
                      <a:pt x="130" y="46"/>
                    </a:cubicBezTo>
                    <a:close/>
                    <a:moveTo>
                      <a:pt x="113" y="47"/>
                    </a:moveTo>
                    <a:cubicBezTo>
                      <a:pt x="129" y="47"/>
                      <a:pt x="129" y="47"/>
                      <a:pt x="129" y="47"/>
                    </a:cubicBezTo>
                    <a:cubicBezTo>
                      <a:pt x="132" y="51"/>
                      <a:pt x="132" y="51"/>
                      <a:pt x="132" y="51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0" y="53"/>
                      <a:pt x="129" y="53"/>
                      <a:pt x="129" y="53"/>
                    </a:cubicBezTo>
                    <a:cubicBezTo>
                      <a:pt x="129" y="53"/>
                      <a:pt x="128" y="53"/>
                      <a:pt x="127" y="53"/>
                    </a:cubicBezTo>
                    <a:cubicBezTo>
                      <a:pt x="113" y="53"/>
                      <a:pt x="113" y="53"/>
                      <a:pt x="113" y="53"/>
                    </a:cubicBezTo>
                    <a:cubicBezTo>
                      <a:pt x="112" y="53"/>
                      <a:pt x="111" y="53"/>
                      <a:pt x="110" y="52"/>
                    </a:cubicBezTo>
                    <a:cubicBezTo>
                      <a:pt x="109" y="51"/>
                      <a:pt x="109" y="51"/>
                      <a:pt x="109" y="51"/>
                    </a:cubicBezTo>
                    <a:cubicBezTo>
                      <a:pt x="113" y="47"/>
                      <a:pt x="113" y="47"/>
                      <a:pt x="113" y="47"/>
                    </a:cubicBezTo>
                    <a:close/>
                    <a:moveTo>
                      <a:pt x="171" y="6"/>
                    </a:moveTo>
                    <a:cubicBezTo>
                      <a:pt x="154" y="6"/>
                      <a:pt x="154" y="6"/>
                      <a:pt x="154" y="6"/>
                    </a:cubicBezTo>
                    <a:cubicBezTo>
                      <a:pt x="151" y="3"/>
                      <a:pt x="151" y="3"/>
                      <a:pt x="151" y="3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2" y="0"/>
                      <a:pt x="173" y="0"/>
                      <a:pt x="173" y="0"/>
                    </a:cubicBezTo>
                    <a:cubicBezTo>
                      <a:pt x="173" y="0"/>
                      <a:pt x="174" y="0"/>
                      <a:pt x="174" y="1"/>
                    </a:cubicBezTo>
                    <a:cubicBezTo>
                      <a:pt x="175" y="2"/>
                      <a:pt x="175" y="2"/>
                      <a:pt x="175" y="2"/>
                    </a:cubicBezTo>
                    <a:cubicBezTo>
                      <a:pt x="171" y="6"/>
                      <a:pt x="171" y="6"/>
                      <a:pt x="171" y="6"/>
                    </a:cubicBezTo>
                    <a:close/>
                    <a:moveTo>
                      <a:pt x="169" y="22"/>
                    </a:moveTo>
                    <a:cubicBezTo>
                      <a:pt x="172" y="25"/>
                      <a:pt x="172" y="25"/>
                      <a:pt x="172" y="25"/>
                    </a:cubicBezTo>
                    <a:cubicBezTo>
                      <a:pt x="174" y="23"/>
                      <a:pt x="174" y="23"/>
                      <a:pt x="174" y="23"/>
                    </a:cubicBezTo>
                    <a:cubicBezTo>
                      <a:pt x="175" y="22"/>
                      <a:pt x="176" y="21"/>
                      <a:pt x="176" y="20"/>
                    </a:cubicBezTo>
                    <a:cubicBezTo>
                      <a:pt x="178" y="9"/>
                      <a:pt x="178" y="9"/>
                      <a:pt x="178" y="9"/>
                    </a:cubicBezTo>
                    <a:cubicBezTo>
                      <a:pt x="178" y="8"/>
                      <a:pt x="178" y="7"/>
                      <a:pt x="178" y="7"/>
                    </a:cubicBezTo>
                    <a:cubicBezTo>
                      <a:pt x="178" y="6"/>
                      <a:pt x="178" y="5"/>
                      <a:pt x="177" y="5"/>
                    </a:cubicBezTo>
                    <a:cubicBezTo>
                      <a:pt x="176" y="3"/>
                      <a:pt x="176" y="3"/>
                      <a:pt x="176" y="3"/>
                    </a:cubicBezTo>
                    <a:cubicBezTo>
                      <a:pt x="172" y="7"/>
                      <a:pt x="172" y="7"/>
                      <a:pt x="172" y="7"/>
                    </a:cubicBezTo>
                    <a:cubicBezTo>
                      <a:pt x="169" y="22"/>
                      <a:pt x="169" y="22"/>
                      <a:pt x="169" y="22"/>
                    </a:cubicBezTo>
                    <a:close/>
                    <a:moveTo>
                      <a:pt x="151" y="23"/>
                    </a:moveTo>
                    <a:cubicBezTo>
                      <a:pt x="168" y="23"/>
                      <a:pt x="168" y="23"/>
                      <a:pt x="168" y="23"/>
                    </a:cubicBezTo>
                    <a:cubicBezTo>
                      <a:pt x="171" y="26"/>
                      <a:pt x="171" y="26"/>
                      <a:pt x="171" y="26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50" y="30"/>
                      <a:pt x="150" y="30"/>
                      <a:pt x="150" y="30"/>
                    </a:cubicBezTo>
                    <a:cubicBezTo>
                      <a:pt x="147" y="26"/>
                      <a:pt x="147" y="26"/>
                      <a:pt x="147" y="26"/>
                    </a:cubicBezTo>
                    <a:cubicBezTo>
                      <a:pt x="151" y="23"/>
                      <a:pt x="151" y="23"/>
                      <a:pt x="151" y="23"/>
                    </a:cubicBezTo>
                    <a:close/>
                    <a:moveTo>
                      <a:pt x="165" y="46"/>
                    </a:moveTo>
                    <a:cubicBezTo>
                      <a:pt x="168" y="50"/>
                      <a:pt x="168" y="50"/>
                      <a:pt x="168" y="50"/>
                    </a:cubicBezTo>
                    <a:cubicBezTo>
                      <a:pt x="170" y="48"/>
                      <a:pt x="170" y="48"/>
                      <a:pt x="170" y="48"/>
                    </a:cubicBezTo>
                    <a:cubicBezTo>
                      <a:pt x="170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5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4" y="32"/>
                      <a:pt x="174" y="31"/>
                      <a:pt x="174" y="31"/>
                    </a:cubicBezTo>
                    <a:cubicBezTo>
                      <a:pt x="174" y="30"/>
                      <a:pt x="173" y="29"/>
                      <a:pt x="173" y="29"/>
                    </a:cubicBezTo>
                    <a:cubicBezTo>
                      <a:pt x="171" y="27"/>
                      <a:pt x="171" y="27"/>
                      <a:pt x="171" y="27"/>
                    </a:cubicBezTo>
                    <a:cubicBezTo>
                      <a:pt x="168" y="31"/>
                      <a:pt x="168" y="31"/>
                      <a:pt x="168" y="31"/>
                    </a:cubicBezTo>
                    <a:cubicBezTo>
                      <a:pt x="165" y="46"/>
                      <a:pt x="165" y="46"/>
                      <a:pt x="165" y="46"/>
                    </a:cubicBezTo>
                    <a:close/>
                    <a:moveTo>
                      <a:pt x="147" y="47"/>
                    </a:moveTo>
                    <a:cubicBezTo>
                      <a:pt x="164" y="47"/>
                      <a:pt x="164" y="47"/>
                      <a:pt x="164" y="47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5" y="52"/>
                      <a:pt x="165" y="52"/>
                      <a:pt x="165" y="52"/>
                    </a:cubicBezTo>
                    <a:cubicBezTo>
                      <a:pt x="164" y="53"/>
                      <a:pt x="163" y="53"/>
                      <a:pt x="161" y="53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43" y="50"/>
                      <a:pt x="143" y="50"/>
                      <a:pt x="143" y="50"/>
                    </a:cubicBezTo>
                    <a:lnTo>
                      <a:pt x="147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41@|5FFC:0|FBC:0|LFC:0|LBC:16777215"/>
              <p:cNvSpPr/>
              <p:nvPr/>
            </p:nvSpPr>
            <p:spPr bwMode="auto">
              <a:xfrm>
                <a:off x="3991892" y="1793288"/>
                <a:ext cx="486954" cy="699586"/>
              </a:xfrm>
              <a:custGeom>
                <a:avLst/>
                <a:gdLst>
                  <a:gd name="" fmla="*/ 0 w 275"/>
                  <a:gd name="" fmla="*/ 8 h 395"/>
                  <a:gd name="" fmla="*/ 10 w 275"/>
                  <a:gd name="" fmla="*/ 0 h 395"/>
                  <a:gd name="" fmla="*/ 275 w 275"/>
                  <a:gd name="" fmla="*/ 378 h 395"/>
                  <a:gd name="" fmla="*/ 249 w 275"/>
                  <a:gd name="" fmla="*/ 395 h 395"/>
                  <a:gd name="" fmla="*/ 0 w 275"/>
                  <a:gd name="" fmla="*/ 8 h 395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275" h="395">
                    <a:moveTo>
                      <a:pt x="0" y="8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275" y="378"/>
                      <a:pt x="275" y="378"/>
                      <a:pt x="275" y="378"/>
                    </a:cubicBezTo>
                    <a:cubicBezTo>
                      <a:pt x="265" y="382"/>
                      <a:pt x="257" y="387"/>
                      <a:pt x="249" y="395"/>
                    </a:cubicBez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5" name="TextBox 13"/>
            <p:cNvSpPr txBox="1"/>
            <p:nvPr/>
          </p:nvSpPr>
          <p:spPr>
            <a:xfrm>
              <a:off x="5461479" y="3838532"/>
              <a:ext cx="1372819" cy="307777"/>
            </a:xfrm>
            <a:prstGeom prst="rect">
              <a:avLst/>
            </a:prstGeom>
            <a:grp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ctr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3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5622" name="TextBox 13"/>
          <p:cNvSpPr txBox="1"/>
          <p:nvPr/>
        </p:nvSpPr>
        <p:spPr>
          <a:xfrm>
            <a:off x="7902575" y="3541713"/>
            <a:ext cx="1373188" cy="2159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spcBef>
                <a:spcPct val="20000"/>
              </a:spcBef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623" name="TextBox 13"/>
          <p:cNvSpPr txBox="1"/>
          <p:nvPr/>
        </p:nvSpPr>
        <p:spPr>
          <a:xfrm>
            <a:off x="9677400" y="3348038"/>
            <a:ext cx="1373188" cy="1682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spcBef>
                <a:spcPct val="20000"/>
              </a:spcBef>
            </a:pPr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5</a:t>
            </a:r>
            <a:endParaRPr lang="en-US" altLang="zh-CN" sz="11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624" name="TextBox 13"/>
          <p:cNvSpPr txBox="1"/>
          <p:nvPr/>
        </p:nvSpPr>
        <p:spPr>
          <a:xfrm flipH="1">
            <a:off x="2997200" y="3540125"/>
            <a:ext cx="1373188" cy="2143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spcBef>
                <a:spcPct val="20000"/>
              </a:spcBef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625" name="TextBox 13"/>
          <p:cNvSpPr txBox="1"/>
          <p:nvPr/>
        </p:nvSpPr>
        <p:spPr>
          <a:xfrm flipH="1">
            <a:off x="1220788" y="3344863"/>
            <a:ext cx="1373187" cy="1698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spcBef>
                <a:spcPct val="20000"/>
              </a:spcBef>
            </a:pPr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5</a:t>
            </a:r>
            <a:endParaRPr lang="en-US" altLang="zh-CN" sz="11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625" name="图片 1"/>
          <p:cNvPicPr>
            <a:picLocks noChangeAspect="1"/>
          </p:cNvPicPr>
          <p:nvPr/>
        </p:nvPicPr>
        <p:blipFill>
          <a:blip r:embed="rId1"/>
          <a:srcRect b="10069"/>
          <a:stretch>
            <a:fillRect/>
          </a:stretch>
        </p:blipFill>
        <p:spPr>
          <a:xfrm>
            <a:off x="-9525" y="-15875"/>
            <a:ext cx="122015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3175" y="-15875"/>
            <a:ext cx="12201525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超细黑简体" pitchFamily="2" charset="-122"/>
              <a:ea typeface="方正兰亭超细黑简体" pitchFamily="2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98438" y="198438"/>
            <a:ext cx="11780838" cy="64468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172244" y="472281"/>
            <a:ext cx="733425" cy="430213"/>
          </a:xfrm>
          <a:prstGeom prst="triangle">
            <a:avLst>
              <a:gd name="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629" name="文本框 5"/>
          <p:cNvSpPr txBox="1"/>
          <p:nvPr/>
        </p:nvSpPr>
        <p:spPr>
          <a:xfrm>
            <a:off x="381000" y="506413"/>
            <a:ext cx="6386513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 HERE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705350" y="2438400"/>
            <a:ext cx="2787650" cy="2808288"/>
            <a:chOff x="4706034" y="2438077"/>
            <a:chExt cx="2787212" cy="2808930"/>
          </a:xfrm>
        </p:grpSpPr>
        <p:sp>
          <p:nvSpPr>
            <p:cNvPr id="8" name="Freeform 5"/>
            <p:cNvSpPr/>
            <p:nvPr/>
          </p:nvSpPr>
          <p:spPr bwMode="auto">
            <a:xfrm>
              <a:off x="4706034" y="2438077"/>
              <a:ext cx="2787212" cy="2720608"/>
            </a:xfrm>
            <a:custGeom>
              <a:avLst/>
              <a:gdLst/>
              <a:ahLst/>
              <a:cxnLst>
                <a:cxn ang="0">
                  <a:pos x="277" y="130"/>
                </a:cxn>
                <a:cxn ang="0">
                  <a:pos x="278" y="103"/>
                </a:cxn>
                <a:cxn ang="0">
                  <a:pos x="261" y="81"/>
                </a:cxn>
                <a:cxn ang="0">
                  <a:pos x="256" y="57"/>
                </a:cxn>
                <a:cxn ang="0">
                  <a:pos x="239" y="44"/>
                </a:cxn>
                <a:cxn ang="0">
                  <a:pos x="231" y="29"/>
                </a:cxn>
                <a:cxn ang="0">
                  <a:pos x="209" y="18"/>
                </a:cxn>
                <a:cxn ang="0">
                  <a:pos x="171" y="0"/>
                </a:cxn>
                <a:cxn ang="0">
                  <a:pos x="152" y="4"/>
                </a:cxn>
                <a:cxn ang="0">
                  <a:pos x="139" y="14"/>
                </a:cxn>
                <a:cxn ang="0">
                  <a:pos x="133" y="9"/>
                </a:cxn>
                <a:cxn ang="0">
                  <a:pos x="112" y="2"/>
                </a:cxn>
                <a:cxn ang="0">
                  <a:pos x="79" y="18"/>
                </a:cxn>
                <a:cxn ang="0">
                  <a:pos x="56" y="29"/>
                </a:cxn>
                <a:cxn ang="0">
                  <a:pos x="47" y="44"/>
                </a:cxn>
                <a:cxn ang="0">
                  <a:pos x="30" y="57"/>
                </a:cxn>
                <a:cxn ang="0">
                  <a:pos x="25" y="81"/>
                </a:cxn>
                <a:cxn ang="0">
                  <a:pos x="8" y="103"/>
                </a:cxn>
                <a:cxn ang="0">
                  <a:pos x="9" y="130"/>
                </a:cxn>
                <a:cxn ang="0">
                  <a:pos x="1" y="167"/>
                </a:cxn>
                <a:cxn ang="0">
                  <a:pos x="22" y="207"/>
                </a:cxn>
                <a:cxn ang="0">
                  <a:pos x="29" y="233"/>
                </a:cxn>
                <a:cxn ang="0">
                  <a:pos x="50" y="246"/>
                </a:cxn>
                <a:cxn ang="0">
                  <a:pos x="58" y="262"/>
                </a:cxn>
                <a:cxn ang="0">
                  <a:pos x="84" y="273"/>
                </a:cxn>
                <a:cxn ang="0">
                  <a:pos x="90" y="272"/>
                </a:cxn>
                <a:cxn ang="0">
                  <a:pos x="114" y="280"/>
                </a:cxn>
                <a:cxn ang="0">
                  <a:pos x="146" y="260"/>
                </a:cxn>
                <a:cxn ang="0">
                  <a:pos x="159" y="274"/>
                </a:cxn>
                <a:cxn ang="0">
                  <a:pos x="175" y="279"/>
                </a:cxn>
                <a:cxn ang="0">
                  <a:pos x="196" y="272"/>
                </a:cxn>
                <a:cxn ang="0">
                  <a:pos x="203" y="273"/>
                </a:cxn>
                <a:cxn ang="0">
                  <a:pos x="225" y="265"/>
                </a:cxn>
                <a:cxn ang="0">
                  <a:pos x="237" y="246"/>
                </a:cxn>
                <a:cxn ang="0">
                  <a:pos x="257" y="233"/>
                </a:cxn>
                <a:cxn ang="0">
                  <a:pos x="265" y="207"/>
                </a:cxn>
                <a:cxn ang="0">
                  <a:pos x="286" y="167"/>
                </a:cxn>
                <a:cxn ang="0">
                  <a:pos x="277" y="130"/>
                </a:cxn>
              </a:cxnLst>
              <a:rect l="0" t="0" r="" b=""/>
              <a:pathLst>
                <a:path w="287" h="280">
                  <a:moveTo>
                    <a:pt x="277" y="130"/>
                  </a:moveTo>
                  <a:cubicBezTo>
                    <a:pt x="281" y="122"/>
                    <a:pt x="281" y="112"/>
                    <a:pt x="278" y="103"/>
                  </a:cubicBezTo>
                  <a:cubicBezTo>
                    <a:pt x="275" y="93"/>
                    <a:pt x="269" y="85"/>
                    <a:pt x="261" y="81"/>
                  </a:cubicBezTo>
                  <a:cubicBezTo>
                    <a:pt x="262" y="73"/>
                    <a:pt x="261" y="64"/>
                    <a:pt x="256" y="57"/>
                  </a:cubicBezTo>
                  <a:cubicBezTo>
                    <a:pt x="252" y="51"/>
                    <a:pt x="246" y="46"/>
                    <a:pt x="239" y="44"/>
                  </a:cubicBezTo>
                  <a:cubicBezTo>
                    <a:pt x="238" y="38"/>
                    <a:pt x="235" y="33"/>
                    <a:pt x="231" y="29"/>
                  </a:cubicBezTo>
                  <a:cubicBezTo>
                    <a:pt x="225" y="22"/>
                    <a:pt x="217" y="19"/>
                    <a:pt x="209" y="18"/>
                  </a:cubicBezTo>
                  <a:cubicBezTo>
                    <a:pt x="201" y="7"/>
                    <a:pt x="187" y="0"/>
                    <a:pt x="171" y="0"/>
                  </a:cubicBezTo>
                  <a:cubicBezTo>
                    <a:pt x="164" y="0"/>
                    <a:pt x="158" y="1"/>
                    <a:pt x="152" y="4"/>
                  </a:cubicBezTo>
                  <a:cubicBezTo>
                    <a:pt x="146" y="7"/>
                    <a:pt x="142" y="10"/>
                    <a:pt x="139" y="14"/>
                  </a:cubicBezTo>
                  <a:cubicBezTo>
                    <a:pt x="137" y="12"/>
                    <a:pt x="135" y="11"/>
                    <a:pt x="133" y="9"/>
                  </a:cubicBezTo>
                  <a:cubicBezTo>
                    <a:pt x="127" y="4"/>
                    <a:pt x="120" y="2"/>
                    <a:pt x="112" y="2"/>
                  </a:cubicBezTo>
                  <a:cubicBezTo>
                    <a:pt x="100" y="2"/>
                    <a:pt x="89" y="8"/>
                    <a:pt x="79" y="18"/>
                  </a:cubicBezTo>
                  <a:cubicBezTo>
                    <a:pt x="71" y="18"/>
                    <a:pt x="62" y="22"/>
                    <a:pt x="56" y="29"/>
                  </a:cubicBezTo>
                  <a:cubicBezTo>
                    <a:pt x="52" y="33"/>
                    <a:pt x="49" y="38"/>
                    <a:pt x="47" y="44"/>
                  </a:cubicBezTo>
                  <a:cubicBezTo>
                    <a:pt x="40" y="46"/>
                    <a:pt x="34" y="51"/>
                    <a:pt x="30" y="57"/>
                  </a:cubicBezTo>
                  <a:cubicBezTo>
                    <a:pt x="26" y="64"/>
                    <a:pt x="24" y="73"/>
                    <a:pt x="25" y="81"/>
                  </a:cubicBezTo>
                  <a:cubicBezTo>
                    <a:pt x="17" y="85"/>
                    <a:pt x="11" y="93"/>
                    <a:pt x="8" y="103"/>
                  </a:cubicBezTo>
                  <a:cubicBezTo>
                    <a:pt x="5" y="112"/>
                    <a:pt x="6" y="122"/>
                    <a:pt x="9" y="130"/>
                  </a:cubicBezTo>
                  <a:cubicBezTo>
                    <a:pt x="0" y="143"/>
                    <a:pt x="0" y="161"/>
                    <a:pt x="1" y="167"/>
                  </a:cubicBezTo>
                  <a:cubicBezTo>
                    <a:pt x="2" y="185"/>
                    <a:pt x="10" y="199"/>
                    <a:pt x="22" y="207"/>
                  </a:cubicBezTo>
                  <a:cubicBezTo>
                    <a:pt x="21" y="216"/>
                    <a:pt x="24" y="225"/>
                    <a:pt x="29" y="233"/>
                  </a:cubicBezTo>
                  <a:cubicBezTo>
                    <a:pt x="35" y="240"/>
                    <a:pt x="42" y="245"/>
                    <a:pt x="50" y="246"/>
                  </a:cubicBezTo>
                  <a:cubicBezTo>
                    <a:pt x="51" y="252"/>
                    <a:pt x="54" y="258"/>
                    <a:pt x="58" y="262"/>
                  </a:cubicBezTo>
                  <a:cubicBezTo>
                    <a:pt x="65" y="269"/>
                    <a:pt x="74" y="273"/>
                    <a:pt x="84" y="273"/>
                  </a:cubicBezTo>
                  <a:cubicBezTo>
                    <a:pt x="86" y="273"/>
                    <a:pt x="88" y="273"/>
                    <a:pt x="90" y="272"/>
                  </a:cubicBezTo>
                  <a:cubicBezTo>
                    <a:pt x="98" y="278"/>
                    <a:pt x="106" y="280"/>
                    <a:pt x="114" y="280"/>
                  </a:cubicBezTo>
                  <a:cubicBezTo>
                    <a:pt x="127" y="280"/>
                    <a:pt x="139" y="273"/>
                    <a:pt x="146" y="260"/>
                  </a:cubicBezTo>
                  <a:cubicBezTo>
                    <a:pt x="149" y="266"/>
                    <a:pt x="153" y="271"/>
                    <a:pt x="159" y="274"/>
                  </a:cubicBezTo>
                  <a:cubicBezTo>
                    <a:pt x="164" y="277"/>
                    <a:pt x="169" y="279"/>
                    <a:pt x="175" y="279"/>
                  </a:cubicBezTo>
                  <a:cubicBezTo>
                    <a:pt x="183" y="279"/>
                    <a:pt x="190" y="277"/>
                    <a:pt x="196" y="272"/>
                  </a:cubicBezTo>
                  <a:cubicBezTo>
                    <a:pt x="198" y="273"/>
                    <a:pt x="201" y="273"/>
                    <a:pt x="203" y="273"/>
                  </a:cubicBezTo>
                  <a:cubicBezTo>
                    <a:pt x="211" y="273"/>
                    <a:pt x="219" y="270"/>
                    <a:pt x="225" y="265"/>
                  </a:cubicBezTo>
                  <a:cubicBezTo>
                    <a:pt x="231" y="260"/>
                    <a:pt x="235" y="254"/>
                    <a:pt x="237" y="246"/>
                  </a:cubicBezTo>
                  <a:cubicBezTo>
                    <a:pt x="245" y="245"/>
                    <a:pt x="252" y="240"/>
                    <a:pt x="257" y="233"/>
                  </a:cubicBezTo>
                  <a:cubicBezTo>
                    <a:pt x="263" y="225"/>
                    <a:pt x="265" y="216"/>
                    <a:pt x="265" y="207"/>
                  </a:cubicBezTo>
                  <a:cubicBezTo>
                    <a:pt x="276" y="199"/>
                    <a:pt x="284" y="185"/>
                    <a:pt x="286" y="167"/>
                  </a:cubicBezTo>
                  <a:cubicBezTo>
                    <a:pt x="287" y="156"/>
                    <a:pt x="285" y="141"/>
                    <a:pt x="277" y="130"/>
                  </a:cubicBezTo>
                  <a:close/>
                </a:path>
              </a:pathLst>
            </a:custGeom>
            <a:solidFill>
              <a:srgbClr val="DADDE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4792908" y="2487306"/>
              <a:ext cx="2613464" cy="2759701"/>
            </a:xfrm>
            <a:custGeom>
              <a:avLst/>
              <a:gdLst/>
              <a:ahLst/>
              <a:cxnLst>
                <a:cxn ang="0">
                  <a:pos x="124" y="67"/>
                </a:cxn>
                <a:cxn ang="0">
                  <a:pos x="124" y="212"/>
                </a:cxn>
                <a:cxn ang="0">
                  <a:pos x="23" y="197"/>
                </a:cxn>
                <a:cxn ang="0">
                  <a:pos x="27" y="81"/>
                </a:cxn>
                <a:cxn ang="0">
                  <a:pos x="150" y="13"/>
                </a:cxn>
                <a:cxn ang="0">
                  <a:pos x="151" y="135"/>
                </a:cxn>
                <a:cxn ang="0">
                  <a:pos x="187" y="88"/>
                </a:cxn>
                <a:cxn ang="0">
                  <a:pos x="160" y="72"/>
                </a:cxn>
                <a:cxn ang="0">
                  <a:pos x="178" y="75"/>
                </a:cxn>
                <a:cxn ang="0">
                  <a:pos x="150" y="13"/>
                </a:cxn>
                <a:cxn ang="0">
                  <a:pos x="158" y="255"/>
                </a:cxn>
                <a:cxn ang="0">
                  <a:pos x="211" y="225"/>
                </a:cxn>
                <a:cxn ang="0">
                  <a:pos x="252" y="131"/>
                </a:cxn>
                <a:cxn ang="0">
                  <a:pos x="220" y="166"/>
                </a:cxn>
                <a:cxn ang="0">
                  <a:pos x="214" y="192"/>
                </a:cxn>
                <a:cxn ang="0">
                  <a:pos x="211" y="147"/>
                </a:cxn>
                <a:cxn ang="0">
                  <a:pos x="171" y="133"/>
                </a:cxn>
                <a:cxn ang="0">
                  <a:pos x="188" y="236"/>
                </a:cxn>
                <a:cxn ang="0">
                  <a:pos x="160" y="214"/>
                </a:cxn>
                <a:cxn ang="0">
                  <a:pos x="154" y="141"/>
                </a:cxn>
                <a:cxn ang="0">
                  <a:pos x="237" y="128"/>
                </a:cxn>
                <a:cxn ang="0">
                  <a:pos x="211" y="63"/>
                </a:cxn>
                <a:cxn ang="0">
                  <a:pos x="195" y="23"/>
                </a:cxn>
                <a:cxn ang="0">
                  <a:pos x="144" y="91"/>
                </a:cxn>
                <a:cxn ang="0">
                  <a:pos x="143" y="234"/>
                </a:cxn>
                <a:cxn ang="0">
                  <a:pos x="210" y="253"/>
                </a:cxn>
                <a:cxn ang="0">
                  <a:pos x="267" y="161"/>
                </a:cxn>
                <a:cxn ang="0">
                  <a:pos x="222" y="46"/>
                </a:cxn>
                <a:cxn ang="0">
                  <a:pos x="90" y="120"/>
                </a:cxn>
                <a:cxn ang="0">
                  <a:pos x="96" y="119"/>
                </a:cxn>
                <a:cxn ang="0">
                  <a:pos x="92" y="126"/>
                </a:cxn>
                <a:cxn ang="0">
                  <a:pos x="52" y="139"/>
                </a:cxn>
                <a:cxn ang="0">
                  <a:pos x="118" y="163"/>
                </a:cxn>
                <a:cxn ang="0">
                  <a:pos x="115" y="17"/>
                </a:cxn>
                <a:cxn ang="0">
                  <a:pos x="97" y="56"/>
                </a:cxn>
                <a:cxn ang="0">
                  <a:pos x="111" y="40"/>
                </a:cxn>
                <a:cxn ang="0">
                  <a:pos x="79" y="76"/>
                </a:cxn>
                <a:cxn ang="0">
                  <a:pos x="98" y="171"/>
                </a:cxn>
                <a:cxn ang="0">
                  <a:pos x="97" y="195"/>
                </a:cxn>
                <a:cxn ang="0">
                  <a:pos x="94" y="237"/>
                </a:cxn>
                <a:cxn ang="0">
                  <a:pos x="77" y="162"/>
                </a:cxn>
                <a:cxn ang="0">
                  <a:pos x="8" y="161"/>
                </a:cxn>
                <a:cxn ang="0">
                  <a:pos x="85" y="249"/>
                </a:cxn>
                <a:cxn ang="0">
                  <a:pos x="98" y="171"/>
                </a:cxn>
                <a:cxn ang="0">
                  <a:pos x="62" y="99"/>
                </a:cxn>
                <a:cxn ang="0">
                  <a:pos x="38" y="86"/>
                </a:cxn>
              </a:cxnLst>
              <a:rect l="0" t="0" r="" b=""/>
              <a:pathLst>
                <a:path w="269" h="284">
                  <a:moveTo>
                    <a:pt x="74" y="23"/>
                  </a:moveTo>
                  <a:cubicBezTo>
                    <a:pt x="85" y="9"/>
                    <a:pt x="103" y="0"/>
                    <a:pt x="119" y="12"/>
                  </a:cubicBezTo>
                  <a:cubicBezTo>
                    <a:pt x="136" y="25"/>
                    <a:pt x="135" y="50"/>
                    <a:pt x="124" y="67"/>
                  </a:cubicBezTo>
                  <a:cubicBezTo>
                    <a:pt x="135" y="81"/>
                    <a:pt x="134" y="105"/>
                    <a:pt x="121" y="117"/>
                  </a:cubicBezTo>
                  <a:cubicBezTo>
                    <a:pt x="132" y="130"/>
                    <a:pt x="133" y="153"/>
                    <a:pt x="123" y="167"/>
                  </a:cubicBezTo>
                  <a:cubicBezTo>
                    <a:pt x="135" y="179"/>
                    <a:pt x="135" y="200"/>
                    <a:pt x="124" y="212"/>
                  </a:cubicBezTo>
                  <a:cubicBezTo>
                    <a:pt x="149" y="245"/>
                    <a:pt x="113" y="284"/>
                    <a:pt x="84" y="257"/>
                  </a:cubicBezTo>
                  <a:cubicBezTo>
                    <a:pt x="67" y="263"/>
                    <a:pt x="49" y="251"/>
                    <a:pt x="49" y="233"/>
                  </a:cubicBezTo>
                  <a:cubicBezTo>
                    <a:pt x="31" y="233"/>
                    <a:pt x="18" y="215"/>
                    <a:pt x="23" y="197"/>
                  </a:cubicBezTo>
                  <a:cubicBezTo>
                    <a:pt x="9" y="191"/>
                    <a:pt x="2" y="176"/>
                    <a:pt x="1" y="161"/>
                  </a:cubicBezTo>
                  <a:cubicBezTo>
                    <a:pt x="0" y="149"/>
                    <a:pt x="3" y="134"/>
                    <a:pt x="12" y="126"/>
                  </a:cubicBezTo>
                  <a:cubicBezTo>
                    <a:pt x="0" y="111"/>
                    <a:pt x="9" y="86"/>
                    <a:pt x="27" y="81"/>
                  </a:cubicBezTo>
                  <a:cubicBezTo>
                    <a:pt x="21" y="66"/>
                    <a:pt x="30" y="47"/>
                    <a:pt x="47" y="46"/>
                  </a:cubicBezTo>
                  <a:cubicBezTo>
                    <a:pt x="46" y="33"/>
                    <a:pt x="61" y="20"/>
                    <a:pt x="74" y="23"/>
                  </a:cubicBezTo>
                  <a:close/>
                  <a:moveTo>
                    <a:pt x="150" y="13"/>
                  </a:moveTo>
                  <a:cubicBezTo>
                    <a:pt x="132" y="21"/>
                    <a:pt x="147" y="40"/>
                    <a:pt x="155" y="49"/>
                  </a:cubicBezTo>
                  <a:cubicBezTo>
                    <a:pt x="135" y="59"/>
                    <a:pt x="137" y="80"/>
                    <a:pt x="156" y="91"/>
                  </a:cubicBezTo>
                  <a:cubicBezTo>
                    <a:pt x="140" y="101"/>
                    <a:pt x="133" y="124"/>
                    <a:pt x="151" y="135"/>
                  </a:cubicBezTo>
                  <a:cubicBezTo>
                    <a:pt x="155" y="133"/>
                    <a:pt x="160" y="132"/>
                    <a:pt x="164" y="132"/>
                  </a:cubicBezTo>
                  <a:cubicBezTo>
                    <a:pt x="164" y="120"/>
                    <a:pt x="171" y="111"/>
                    <a:pt x="183" y="108"/>
                  </a:cubicBezTo>
                  <a:cubicBezTo>
                    <a:pt x="181" y="101"/>
                    <a:pt x="183" y="94"/>
                    <a:pt x="187" y="88"/>
                  </a:cubicBezTo>
                  <a:cubicBezTo>
                    <a:pt x="182" y="87"/>
                    <a:pt x="177" y="84"/>
                    <a:pt x="173" y="78"/>
                  </a:cubicBezTo>
                  <a:cubicBezTo>
                    <a:pt x="168" y="81"/>
                    <a:pt x="162" y="81"/>
                    <a:pt x="157" y="78"/>
                  </a:cubicBezTo>
                  <a:cubicBezTo>
                    <a:pt x="160" y="72"/>
                    <a:pt x="160" y="72"/>
                    <a:pt x="160" y="72"/>
                  </a:cubicBezTo>
                  <a:cubicBezTo>
                    <a:pt x="167" y="77"/>
                    <a:pt x="180" y="69"/>
                    <a:pt x="179" y="60"/>
                  </a:cubicBezTo>
                  <a:cubicBezTo>
                    <a:pt x="185" y="59"/>
                    <a:pt x="185" y="59"/>
                    <a:pt x="185" y="59"/>
                  </a:cubicBezTo>
                  <a:cubicBezTo>
                    <a:pt x="186" y="65"/>
                    <a:pt x="183" y="71"/>
                    <a:pt x="178" y="75"/>
                  </a:cubicBezTo>
                  <a:cubicBezTo>
                    <a:pt x="188" y="88"/>
                    <a:pt x="211" y="82"/>
                    <a:pt x="204" y="59"/>
                  </a:cubicBezTo>
                  <a:cubicBezTo>
                    <a:pt x="229" y="47"/>
                    <a:pt x="206" y="22"/>
                    <a:pt x="191" y="32"/>
                  </a:cubicBezTo>
                  <a:cubicBezTo>
                    <a:pt x="189" y="15"/>
                    <a:pt x="166" y="6"/>
                    <a:pt x="150" y="13"/>
                  </a:cubicBezTo>
                  <a:close/>
                  <a:moveTo>
                    <a:pt x="155" y="192"/>
                  </a:moveTo>
                  <a:cubicBezTo>
                    <a:pt x="136" y="197"/>
                    <a:pt x="135" y="223"/>
                    <a:pt x="151" y="231"/>
                  </a:cubicBezTo>
                  <a:cubicBezTo>
                    <a:pt x="148" y="241"/>
                    <a:pt x="149" y="250"/>
                    <a:pt x="158" y="255"/>
                  </a:cubicBezTo>
                  <a:cubicBezTo>
                    <a:pt x="168" y="261"/>
                    <a:pt x="176" y="256"/>
                    <a:pt x="183" y="249"/>
                  </a:cubicBezTo>
                  <a:cubicBezTo>
                    <a:pt x="191" y="253"/>
                    <a:pt x="199" y="253"/>
                    <a:pt x="206" y="248"/>
                  </a:cubicBezTo>
                  <a:cubicBezTo>
                    <a:pt x="214" y="241"/>
                    <a:pt x="213" y="234"/>
                    <a:pt x="211" y="225"/>
                  </a:cubicBezTo>
                  <a:cubicBezTo>
                    <a:pt x="230" y="232"/>
                    <a:pt x="246" y="212"/>
                    <a:pt x="237" y="194"/>
                  </a:cubicBezTo>
                  <a:cubicBezTo>
                    <a:pt x="253" y="188"/>
                    <a:pt x="259" y="177"/>
                    <a:pt x="261" y="161"/>
                  </a:cubicBezTo>
                  <a:cubicBezTo>
                    <a:pt x="262" y="151"/>
                    <a:pt x="260" y="137"/>
                    <a:pt x="252" y="131"/>
                  </a:cubicBezTo>
                  <a:cubicBezTo>
                    <a:pt x="248" y="133"/>
                    <a:pt x="245" y="134"/>
                    <a:pt x="241" y="135"/>
                  </a:cubicBezTo>
                  <a:cubicBezTo>
                    <a:pt x="236" y="144"/>
                    <a:pt x="228" y="150"/>
                    <a:pt x="218" y="149"/>
                  </a:cubicBezTo>
                  <a:cubicBezTo>
                    <a:pt x="216" y="154"/>
                    <a:pt x="217" y="161"/>
                    <a:pt x="220" y="166"/>
                  </a:cubicBezTo>
                  <a:cubicBezTo>
                    <a:pt x="226" y="163"/>
                    <a:pt x="234" y="165"/>
                    <a:pt x="241" y="169"/>
                  </a:cubicBezTo>
                  <a:cubicBezTo>
                    <a:pt x="237" y="174"/>
                    <a:pt x="237" y="174"/>
                    <a:pt x="237" y="174"/>
                  </a:cubicBezTo>
                  <a:cubicBezTo>
                    <a:pt x="224" y="166"/>
                    <a:pt x="212" y="176"/>
                    <a:pt x="214" y="192"/>
                  </a:cubicBezTo>
                  <a:cubicBezTo>
                    <a:pt x="208" y="192"/>
                    <a:pt x="208" y="192"/>
                    <a:pt x="208" y="192"/>
                  </a:cubicBezTo>
                  <a:cubicBezTo>
                    <a:pt x="207" y="184"/>
                    <a:pt x="208" y="176"/>
                    <a:pt x="214" y="170"/>
                  </a:cubicBezTo>
                  <a:cubicBezTo>
                    <a:pt x="210" y="163"/>
                    <a:pt x="210" y="154"/>
                    <a:pt x="211" y="147"/>
                  </a:cubicBezTo>
                  <a:cubicBezTo>
                    <a:pt x="202" y="143"/>
                    <a:pt x="197" y="134"/>
                    <a:pt x="198" y="124"/>
                  </a:cubicBezTo>
                  <a:cubicBezTo>
                    <a:pt x="192" y="123"/>
                    <a:pt x="188" y="119"/>
                    <a:pt x="185" y="114"/>
                  </a:cubicBezTo>
                  <a:cubicBezTo>
                    <a:pt x="175" y="116"/>
                    <a:pt x="170" y="124"/>
                    <a:pt x="171" y="133"/>
                  </a:cubicBezTo>
                  <a:cubicBezTo>
                    <a:pt x="189" y="140"/>
                    <a:pt x="193" y="161"/>
                    <a:pt x="182" y="176"/>
                  </a:cubicBezTo>
                  <a:cubicBezTo>
                    <a:pt x="195" y="186"/>
                    <a:pt x="195" y="206"/>
                    <a:pt x="184" y="218"/>
                  </a:cubicBezTo>
                  <a:cubicBezTo>
                    <a:pt x="189" y="223"/>
                    <a:pt x="190" y="230"/>
                    <a:pt x="188" y="236"/>
                  </a:cubicBezTo>
                  <a:cubicBezTo>
                    <a:pt x="182" y="234"/>
                    <a:pt x="182" y="234"/>
                    <a:pt x="182" y="234"/>
                  </a:cubicBezTo>
                  <a:cubicBezTo>
                    <a:pt x="185" y="221"/>
                    <a:pt x="173" y="216"/>
                    <a:pt x="163" y="220"/>
                  </a:cubicBezTo>
                  <a:cubicBezTo>
                    <a:pt x="160" y="214"/>
                    <a:pt x="160" y="214"/>
                    <a:pt x="160" y="214"/>
                  </a:cubicBezTo>
                  <a:cubicBezTo>
                    <a:pt x="166" y="212"/>
                    <a:pt x="173" y="211"/>
                    <a:pt x="179" y="214"/>
                  </a:cubicBezTo>
                  <a:cubicBezTo>
                    <a:pt x="191" y="203"/>
                    <a:pt x="185" y="182"/>
                    <a:pt x="171" y="179"/>
                  </a:cubicBezTo>
                  <a:cubicBezTo>
                    <a:pt x="195" y="157"/>
                    <a:pt x="173" y="131"/>
                    <a:pt x="154" y="141"/>
                  </a:cubicBezTo>
                  <a:cubicBezTo>
                    <a:pt x="135" y="152"/>
                    <a:pt x="139" y="182"/>
                    <a:pt x="155" y="192"/>
                  </a:cubicBezTo>
                  <a:close/>
                  <a:moveTo>
                    <a:pt x="231" y="86"/>
                  </a:moveTo>
                  <a:cubicBezTo>
                    <a:pt x="262" y="88"/>
                    <a:pt x="262" y="128"/>
                    <a:pt x="237" y="128"/>
                  </a:cubicBezTo>
                  <a:cubicBezTo>
                    <a:pt x="227" y="152"/>
                    <a:pt x="202" y="144"/>
                    <a:pt x="204" y="119"/>
                  </a:cubicBezTo>
                  <a:cubicBezTo>
                    <a:pt x="187" y="115"/>
                    <a:pt x="183" y="100"/>
                    <a:pt x="196" y="88"/>
                  </a:cubicBezTo>
                  <a:cubicBezTo>
                    <a:pt x="207" y="85"/>
                    <a:pt x="214" y="74"/>
                    <a:pt x="211" y="63"/>
                  </a:cubicBezTo>
                  <a:cubicBezTo>
                    <a:pt x="215" y="60"/>
                    <a:pt x="218" y="57"/>
                    <a:pt x="220" y="53"/>
                  </a:cubicBezTo>
                  <a:cubicBezTo>
                    <a:pt x="238" y="53"/>
                    <a:pt x="241" y="76"/>
                    <a:pt x="231" y="86"/>
                  </a:cubicBezTo>
                  <a:close/>
                  <a:moveTo>
                    <a:pt x="195" y="23"/>
                  </a:moveTo>
                  <a:cubicBezTo>
                    <a:pt x="188" y="6"/>
                    <a:pt x="163" y="0"/>
                    <a:pt x="147" y="7"/>
                  </a:cubicBezTo>
                  <a:cubicBezTo>
                    <a:pt x="128" y="16"/>
                    <a:pt x="134" y="34"/>
                    <a:pt x="145" y="47"/>
                  </a:cubicBezTo>
                  <a:cubicBezTo>
                    <a:pt x="132" y="57"/>
                    <a:pt x="132" y="80"/>
                    <a:pt x="144" y="91"/>
                  </a:cubicBezTo>
                  <a:cubicBezTo>
                    <a:pt x="131" y="103"/>
                    <a:pt x="131" y="128"/>
                    <a:pt x="145" y="139"/>
                  </a:cubicBezTo>
                  <a:cubicBezTo>
                    <a:pt x="131" y="152"/>
                    <a:pt x="131" y="177"/>
                    <a:pt x="143" y="190"/>
                  </a:cubicBezTo>
                  <a:cubicBezTo>
                    <a:pt x="131" y="200"/>
                    <a:pt x="131" y="225"/>
                    <a:pt x="143" y="234"/>
                  </a:cubicBezTo>
                  <a:cubicBezTo>
                    <a:pt x="141" y="245"/>
                    <a:pt x="145" y="255"/>
                    <a:pt x="154" y="261"/>
                  </a:cubicBezTo>
                  <a:cubicBezTo>
                    <a:pt x="165" y="267"/>
                    <a:pt x="176" y="265"/>
                    <a:pt x="185" y="257"/>
                  </a:cubicBezTo>
                  <a:cubicBezTo>
                    <a:pt x="193" y="260"/>
                    <a:pt x="203" y="259"/>
                    <a:pt x="210" y="253"/>
                  </a:cubicBezTo>
                  <a:cubicBezTo>
                    <a:pt x="216" y="248"/>
                    <a:pt x="219" y="241"/>
                    <a:pt x="219" y="233"/>
                  </a:cubicBezTo>
                  <a:cubicBezTo>
                    <a:pt x="237" y="233"/>
                    <a:pt x="250" y="215"/>
                    <a:pt x="245" y="197"/>
                  </a:cubicBezTo>
                  <a:cubicBezTo>
                    <a:pt x="259" y="191"/>
                    <a:pt x="266" y="176"/>
                    <a:pt x="267" y="161"/>
                  </a:cubicBezTo>
                  <a:cubicBezTo>
                    <a:pt x="268" y="149"/>
                    <a:pt x="266" y="134"/>
                    <a:pt x="256" y="126"/>
                  </a:cubicBezTo>
                  <a:cubicBezTo>
                    <a:pt x="269" y="111"/>
                    <a:pt x="260" y="86"/>
                    <a:pt x="241" y="81"/>
                  </a:cubicBezTo>
                  <a:cubicBezTo>
                    <a:pt x="247" y="66"/>
                    <a:pt x="238" y="47"/>
                    <a:pt x="222" y="46"/>
                  </a:cubicBezTo>
                  <a:cubicBezTo>
                    <a:pt x="222" y="33"/>
                    <a:pt x="208" y="20"/>
                    <a:pt x="195" y="23"/>
                  </a:cubicBezTo>
                  <a:close/>
                  <a:moveTo>
                    <a:pt x="70" y="116"/>
                  </a:moveTo>
                  <a:cubicBezTo>
                    <a:pt x="75" y="124"/>
                    <a:pt x="83" y="125"/>
                    <a:pt x="90" y="120"/>
                  </a:cubicBezTo>
                  <a:cubicBezTo>
                    <a:pt x="89" y="111"/>
                    <a:pt x="93" y="103"/>
                    <a:pt x="100" y="98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99" y="107"/>
                    <a:pt x="96" y="112"/>
                    <a:pt x="96" y="119"/>
                  </a:cubicBezTo>
                  <a:cubicBezTo>
                    <a:pt x="97" y="124"/>
                    <a:pt x="100" y="130"/>
                    <a:pt x="105" y="132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98" y="136"/>
                    <a:pt x="94" y="132"/>
                    <a:pt x="92" y="126"/>
                  </a:cubicBezTo>
                  <a:cubicBezTo>
                    <a:pt x="83" y="132"/>
                    <a:pt x="72" y="130"/>
                    <a:pt x="66" y="122"/>
                  </a:cubicBezTo>
                  <a:cubicBezTo>
                    <a:pt x="61" y="126"/>
                    <a:pt x="55" y="128"/>
                    <a:pt x="49" y="128"/>
                  </a:cubicBezTo>
                  <a:cubicBezTo>
                    <a:pt x="51" y="132"/>
                    <a:pt x="52" y="135"/>
                    <a:pt x="52" y="139"/>
                  </a:cubicBezTo>
                  <a:cubicBezTo>
                    <a:pt x="67" y="136"/>
                    <a:pt x="79" y="143"/>
                    <a:pt x="83" y="159"/>
                  </a:cubicBezTo>
                  <a:cubicBezTo>
                    <a:pt x="88" y="158"/>
                    <a:pt x="94" y="159"/>
                    <a:pt x="98" y="163"/>
                  </a:cubicBezTo>
                  <a:cubicBezTo>
                    <a:pt x="104" y="160"/>
                    <a:pt x="112" y="160"/>
                    <a:pt x="118" y="163"/>
                  </a:cubicBezTo>
                  <a:cubicBezTo>
                    <a:pt x="128" y="148"/>
                    <a:pt x="124" y="129"/>
                    <a:pt x="111" y="117"/>
                  </a:cubicBezTo>
                  <a:cubicBezTo>
                    <a:pt x="127" y="104"/>
                    <a:pt x="130" y="84"/>
                    <a:pt x="116" y="68"/>
                  </a:cubicBezTo>
                  <a:cubicBezTo>
                    <a:pt x="127" y="55"/>
                    <a:pt x="132" y="29"/>
                    <a:pt x="115" y="17"/>
                  </a:cubicBezTo>
                  <a:cubicBezTo>
                    <a:pt x="100" y="6"/>
                    <a:pt x="85" y="19"/>
                    <a:pt x="77" y="31"/>
                  </a:cubicBezTo>
                  <a:cubicBezTo>
                    <a:pt x="62" y="25"/>
                    <a:pt x="48" y="41"/>
                    <a:pt x="57" y="56"/>
                  </a:cubicBezTo>
                  <a:cubicBezTo>
                    <a:pt x="67" y="73"/>
                    <a:pt x="95" y="76"/>
                    <a:pt x="97" y="56"/>
                  </a:cubicBezTo>
                  <a:cubicBezTo>
                    <a:pt x="90" y="55"/>
                    <a:pt x="85" y="52"/>
                    <a:pt x="80" y="47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93" y="52"/>
                    <a:pt x="107" y="52"/>
                    <a:pt x="111" y="40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5" y="48"/>
                    <a:pt x="110" y="53"/>
                    <a:pt x="103" y="55"/>
                  </a:cubicBezTo>
                  <a:cubicBezTo>
                    <a:pt x="103" y="69"/>
                    <a:pt x="92" y="77"/>
                    <a:pt x="79" y="76"/>
                  </a:cubicBezTo>
                  <a:cubicBezTo>
                    <a:pt x="84" y="86"/>
                    <a:pt x="82" y="98"/>
                    <a:pt x="72" y="103"/>
                  </a:cubicBezTo>
                  <a:cubicBezTo>
                    <a:pt x="73" y="107"/>
                    <a:pt x="72" y="112"/>
                    <a:pt x="70" y="116"/>
                  </a:cubicBezTo>
                  <a:close/>
                  <a:moveTo>
                    <a:pt x="98" y="171"/>
                  </a:moveTo>
                  <a:cubicBezTo>
                    <a:pt x="86" y="160"/>
                    <a:pt x="73" y="165"/>
                    <a:pt x="77" y="181"/>
                  </a:cubicBezTo>
                  <a:cubicBezTo>
                    <a:pt x="59" y="189"/>
                    <a:pt x="61" y="209"/>
                    <a:pt x="79" y="211"/>
                  </a:cubicBezTo>
                  <a:cubicBezTo>
                    <a:pt x="81" y="202"/>
                    <a:pt x="88" y="197"/>
                    <a:pt x="97" y="195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81" y="205"/>
                    <a:pt x="82" y="225"/>
                    <a:pt x="96" y="231"/>
                  </a:cubicBezTo>
                  <a:cubicBezTo>
                    <a:pt x="94" y="237"/>
                    <a:pt x="94" y="237"/>
                    <a:pt x="94" y="237"/>
                  </a:cubicBezTo>
                  <a:cubicBezTo>
                    <a:pt x="86" y="234"/>
                    <a:pt x="80" y="227"/>
                    <a:pt x="79" y="218"/>
                  </a:cubicBezTo>
                  <a:cubicBezTo>
                    <a:pt x="56" y="215"/>
                    <a:pt x="51" y="189"/>
                    <a:pt x="69" y="177"/>
                  </a:cubicBezTo>
                  <a:cubicBezTo>
                    <a:pt x="69" y="171"/>
                    <a:pt x="72" y="165"/>
                    <a:pt x="77" y="162"/>
                  </a:cubicBezTo>
                  <a:cubicBezTo>
                    <a:pt x="73" y="142"/>
                    <a:pt x="55" y="143"/>
                    <a:pt x="43" y="149"/>
                  </a:cubicBezTo>
                  <a:cubicBezTo>
                    <a:pt x="48" y="139"/>
                    <a:pt x="47" y="126"/>
                    <a:pt x="31" y="125"/>
                  </a:cubicBezTo>
                  <a:cubicBezTo>
                    <a:pt x="13" y="125"/>
                    <a:pt x="6" y="145"/>
                    <a:pt x="8" y="161"/>
                  </a:cubicBezTo>
                  <a:cubicBezTo>
                    <a:pt x="9" y="177"/>
                    <a:pt x="16" y="188"/>
                    <a:pt x="31" y="194"/>
                  </a:cubicBezTo>
                  <a:cubicBezTo>
                    <a:pt x="25" y="214"/>
                    <a:pt x="37" y="230"/>
                    <a:pt x="57" y="225"/>
                  </a:cubicBezTo>
                  <a:cubicBezTo>
                    <a:pt x="54" y="245"/>
                    <a:pt x="67" y="256"/>
                    <a:pt x="85" y="249"/>
                  </a:cubicBezTo>
                  <a:cubicBezTo>
                    <a:pt x="111" y="276"/>
                    <a:pt x="141" y="242"/>
                    <a:pt x="116" y="212"/>
                  </a:cubicBezTo>
                  <a:cubicBezTo>
                    <a:pt x="127" y="202"/>
                    <a:pt x="130" y="184"/>
                    <a:pt x="119" y="172"/>
                  </a:cubicBezTo>
                  <a:cubicBezTo>
                    <a:pt x="113" y="166"/>
                    <a:pt x="104" y="166"/>
                    <a:pt x="98" y="171"/>
                  </a:cubicBezTo>
                  <a:close/>
                  <a:moveTo>
                    <a:pt x="18" y="122"/>
                  </a:moveTo>
                  <a:cubicBezTo>
                    <a:pt x="26" y="118"/>
                    <a:pt x="32" y="118"/>
                    <a:pt x="41" y="121"/>
                  </a:cubicBezTo>
                  <a:cubicBezTo>
                    <a:pt x="54" y="125"/>
                    <a:pt x="75" y="113"/>
                    <a:pt x="62" y="99"/>
                  </a:cubicBezTo>
                  <a:cubicBezTo>
                    <a:pt x="75" y="100"/>
                    <a:pt x="80" y="83"/>
                    <a:pt x="70" y="75"/>
                  </a:cubicBezTo>
                  <a:cubicBezTo>
                    <a:pt x="60" y="72"/>
                    <a:pt x="52" y="63"/>
                    <a:pt x="48" y="53"/>
                  </a:cubicBezTo>
                  <a:cubicBezTo>
                    <a:pt x="30" y="53"/>
                    <a:pt x="28" y="76"/>
                    <a:pt x="38" y="86"/>
                  </a:cubicBezTo>
                  <a:cubicBezTo>
                    <a:pt x="19" y="85"/>
                    <a:pt x="6" y="108"/>
                    <a:pt x="18" y="122"/>
                  </a:cubicBezTo>
                  <a:close/>
                </a:path>
              </a:pathLst>
            </a:custGeom>
            <a:solidFill>
              <a:srgbClr val="445469"/>
            </a:solidFill>
            <a:ln w="27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11175" y="1987550"/>
            <a:ext cx="4213225" cy="3417888"/>
            <a:chOff x="511561" y="1988077"/>
            <a:chExt cx="4213523" cy="3416870"/>
          </a:xfrm>
        </p:grpSpPr>
        <p:sp>
          <p:nvSpPr>
            <p:cNvPr id="11" name="Oval 66"/>
            <p:cNvSpPr>
              <a:spLocks noChangeAspect="1"/>
            </p:cNvSpPr>
            <p:nvPr/>
          </p:nvSpPr>
          <p:spPr>
            <a:xfrm>
              <a:off x="3185909" y="1988077"/>
              <a:ext cx="900000" cy="900000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185909" y="3246729"/>
              <a:ext cx="900000" cy="900000"/>
            </a:xfrm>
            <a:prstGeom prst="ellipse">
              <a:avLst/>
            </a:prstGeom>
            <a:solidFill>
              <a:srgbClr val="504F43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3" name="Oval 78"/>
            <p:cNvSpPr>
              <a:spLocks noChangeAspect="1"/>
            </p:cNvSpPr>
            <p:nvPr/>
          </p:nvSpPr>
          <p:spPr>
            <a:xfrm>
              <a:off x="3185909" y="4504947"/>
              <a:ext cx="900000" cy="900000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4" name="Freeform 34"/>
            <p:cNvSpPr>
              <a:spLocks noEditPoints="1"/>
            </p:cNvSpPr>
            <p:nvPr/>
          </p:nvSpPr>
          <p:spPr bwMode="auto">
            <a:xfrm>
              <a:off x="3383843" y="2247226"/>
              <a:ext cx="460440" cy="397165"/>
            </a:xfrm>
            <a:custGeom>
              <a:avLst/>
              <a:gdLst>
                <a:gd name="" fmla="*/ 1096 w 1232"/>
                <a:gd name="" fmla="*/ 134 h 1062"/>
                <a:gd name="" fmla="*/ 616 w 1232"/>
                <a:gd name="" fmla="*/ 123 h 1062"/>
                <a:gd name="" fmla="*/ 136 w 1232"/>
                <a:gd name="" fmla="*/ 134 h 1062"/>
                <a:gd name="" fmla="*/ 136 w 1232"/>
                <a:gd name="" fmla="*/ 622 h 1062"/>
                <a:gd name="" fmla="*/ 538 w 1232"/>
                <a:gd name="" fmla="*/ 1020 h 1062"/>
                <a:gd name="" fmla="*/ 694 w 1232"/>
                <a:gd name="" fmla="*/ 1020 h 1062"/>
                <a:gd name="" fmla="*/ 1096 w 1232"/>
                <a:gd name="" fmla="*/ 622 h 1062"/>
                <a:gd name="" fmla="*/ 1096 w 1232"/>
                <a:gd name="" fmla="*/ 134 h 1062"/>
                <a:gd name="" fmla="*/ 1044 w 1232"/>
                <a:gd name="" fmla="*/ 570 h 1062"/>
                <a:gd name="" fmla="*/ 642 w 1232"/>
                <a:gd name="" fmla="*/ 968 h 1062"/>
                <a:gd name="" fmla="*/ 590 w 1232"/>
                <a:gd name="" fmla="*/ 968 h 1062"/>
                <a:gd name="" fmla="*/ 188 w 1232"/>
                <a:gd name="" fmla="*/ 570 h 1062"/>
                <a:gd name="" fmla="*/ 188 w 1232"/>
                <a:gd name="" fmla="*/ 185 h 1062"/>
                <a:gd name="" fmla="*/ 567 w 1232"/>
                <a:gd name="" fmla="*/ 177 h 1062"/>
                <a:gd name="" fmla="*/ 616 w 1232"/>
                <a:gd name="" fmla="*/ 221 h 1062"/>
                <a:gd name="" fmla="*/ 665 w 1232"/>
                <a:gd name="" fmla="*/ 177 h 1062"/>
                <a:gd name="" fmla="*/ 1044 w 1232"/>
                <a:gd name="" fmla="*/ 185 h 1062"/>
                <a:gd name="" fmla="*/ 1044 w 1232"/>
                <a:gd name="" fmla="*/ 570 h 1062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1232" h="1062">
                  <a:moveTo>
                    <a:pt x="1096" y="134"/>
                  </a:moveTo>
                  <a:cubicBezTo>
                    <a:pt x="964" y="3"/>
                    <a:pt x="753" y="0"/>
                    <a:pt x="616" y="123"/>
                  </a:cubicBezTo>
                  <a:cubicBezTo>
                    <a:pt x="479" y="0"/>
                    <a:pt x="268" y="3"/>
                    <a:pt x="136" y="134"/>
                  </a:cubicBezTo>
                  <a:cubicBezTo>
                    <a:pt x="0" y="268"/>
                    <a:pt x="0" y="487"/>
                    <a:pt x="136" y="622"/>
                  </a:cubicBezTo>
                  <a:cubicBezTo>
                    <a:pt x="175" y="660"/>
                    <a:pt x="538" y="1020"/>
                    <a:pt x="538" y="1020"/>
                  </a:cubicBezTo>
                  <a:cubicBezTo>
                    <a:pt x="581" y="1062"/>
                    <a:pt x="651" y="1062"/>
                    <a:pt x="694" y="1020"/>
                  </a:cubicBezTo>
                  <a:cubicBezTo>
                    <a:pt x="694" y="1020"/>
                    <a:pt x="1092" y="626"/>
                    <a:pt x="1096" y="622"/>
                  </a:cubicBezTo>
                  <a:cubicBezTo>
                    <a:pt x="1232" y="487"/>
                    <a:pt x="1232" y="268"/>
                    <a:pt x="1096" y="134"/>
                  </a:cubicBezTo>
                  <a:close/>
                  <a:moveTo>
                    <a:pt x="1044" y="570"/>
                  </a:moveTo>
                  <a:cubicBezTo>
                    <a:pt x="642" y="968"/>
                    <a:pt x="642" y="968"/>
                    <a:pt x="642" y="968"/>
                  </a:cubicBezTo>
                  <a:cubicBezTo>
                    <a:pt x="628" y="982"/>
                    <a:pt x="604" y="982"/>
                    <a:pt x="590" y="968"/>
                  </a:cubicBezTo>
                  <a:cubicBezTo>
                    <a:pt x="188" y="570"/>
                    <a:pt x="188" y="570"/>
                    <a:pt x="188" y="570"/>
                  </a:cubicBezTo>
                  <a:cubicBezTo>
                    <a:pt x="81" y="464"/>
                    <a:pt x="81" y="291"/>
                    <a:pt x="188" y="185"/>
                  </a:cubicBezTo>
                  <a:cubicBezTo>
                    <a:pt x="291" y="82"/>
                    <a:pt x="458" y="79"/>
                    <a:pt x="567" y="177"/>
                  </a:cubicBezTo>
                  <a:cubicBezTo>
                    <a:pt x="616" y="221"/>
                    <a:pt x="616" y="221"/>
                    <a:pt x="616" y="221"/>
                  </a:cubicBezTo>
                  <a:cubicBezTo>
                    <a:pt x="665" y="177"/>
                    <a:pt x="665" y="177"/>
                    <a:pt x="665" y="177"/>
                  </a:cubicBezTo>
                  <a:cubicBezTo>
                    <a:pt x="774" y="79"/>
                    <a:pt x="941" y="82"/>
                    <a:pt x="1044" y="185"/>
                  </a:cubicBezTo>
                  <a:cubicBezTo>
                    <a:pt x="1151" y="291"/>
                    <a:pt x="1151" y="464"/>
                    <a:pt x="1044" y="57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5" name="Freeform 35"/>
            <p:cNvSpPr/>
            <p:nvPr/>
          </p:nvSpPr>
          <p:spPr bwMode="auto">
            <a:xfrm>
              <a:off x="3464475" y="2327701"/>
              <a:ext cx="64695" cy="64695"/>
            </a:xfrm>
            <a:custGeom>
              <a:avLst/>
              <a:gdLst>
                <a:gd name="" fmla="*/ 154 w 173"/>
                <a:gd name="" fmla="*/ 0 h 173"/>
                <a:gd name="" fmla="*/ 154 w 173"/>
                <a:gd name="" fmla="*/ 0 h 173"/>
                <a:gd name="" fmla="*/ 0 w 173"/>
                <a:gd name="" fmla="*/ 154 h 173"/>
                <a:gd name="" fmla="*/ 0 w 173"/>
                <a:gd name="" fmla="*/ 154 h 173"/>
                <a:gd name="" fmla="*/ 18 w 173"/>
                <a:gd name="" fmla="*/ 173 h 173"/>
                <a:gd name="" fmla="*/ 36 w 173"/>
                <a:gd name="" fmla="*/ 154 h 173"/>
                <a:gd name="" fmla="*/ 36 w 173"/>
                <a:gd name="" fmla="*/ 154 h 173"/>
                <a:gd name="" fmla="*/ 154 w 173"/>
                <a:gd name="" fmla="*/ 36 h 173"/>
                <a:gd name="" fmla="*/ 154 w 173"/>
                <a:gd name="" fmla="*/ 36 h 173"/>
                <a:gd name="" fmla="*/ 173 w 173"/>
                <a:gd name="" fmla="*/ 18 h 173"/>
                <a:gd name="" fmla="*/ 154 w 173"/>
                <a:gd name="" fmla="*/ 0 h 173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173" h="173"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69" y="0"/>
                    <a:pt x="0" y="69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5"/>
                    <a:pt x="8" y="173"/>
                    <a:pt x="18" y="173"/>
                  </a:cubicBezTo>
                  <a:cubicBezTo>
                    <a:pt x="28" y="173"/>
                    <a:pt x="36" y="165"/>
                    <a:pt x="36" y="154"/>
                  </a:cubicBezTo>
                  <a:cubicBezTo>
                    <a:pt x="36" y="154"/>
                    <a:pt x="36" y="154"/>
                    <a:pt x="36" y="154"/>
                  </a:cubicBezTo>
                  <a:cubicBezTo>
                    <a:pt x="36" y="89"/>
                    <a:pt x="89" y="36"/>
                    <a:pt x="154" y="36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65" y="36"/>
                    <a:pt x="173" y="28"/>
                    <a:pt x="173" y="18"/>
                  </a:cubicBezTo>
                  <a:cubicBezTo>
                    <a:pt x="173" y="8"/>
                    <a:pt x="165" y="0"/>
                    <a:pt x="154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6" name="Freeform 87"/>
            <p:cNvSpPr>
              <a:spLocks noEditPoints="1"/>
            </p:cNvSpPr>
            <p:nvPr/>
          </p:nvSpPr>
          <p:spPr bwMode="auto">
            <a:xfrm>
              <a:off x="3430831" y="3553598"/>
              <a:ext cx="413397" cy="310281"/>
            </a:xfrm>
            <a:custGeom>
              <a:avLst/>
              <a:gdLst>
                <a:gd name="" fmla="*/ 925 w 1124"/>
                <a:gd name="" fmla="*/ 21 h 843"/>
                <a:gd name="" fmla="*/ 249 w 1124"/>
                <a:gd name="" fmla="*/ 0 h 843"/>
                <a:gd name="" fmla="*/ 21 w 1124"/>
                <a:gd name="" fmla="*/ 199 h 843"/>
                <a:gd name="" fmla="*/ 18 w 1124"/>
                <a:gd name="" fmla="*/ 295 h 843"/>
                <a:gd name="" fmla="*/ 562 w 1124"/>
                <a:gd name="" fmla="*/ 843 h 843"/>
                <a:gd name="" fmla="*/ 1106 w 1124"/>
                <a:gd name="" fmla="*/ 295 h 843"/>
                <a:gd name="" fmla="*/ 1103 w 1124"/>
                <a:gd name="" fmla="*/ 199 h 843"/>
                <a:gd name="" fmla="*/ 484 w 1124"/>
                <a:gd name="" fmla="*/ 246 h 843"/>
                <a:gd name="" fmla="*/ 640 w 1124"/>
                <a:gd name="" fmla="*/ 246 h 843"/>
                <a:gd name="" fmla="*/ 685 w 1124"/>
                <a:gd name="" fmla="*/ 78 h 843"/>
                <a:gd name="" fmla="*/ 667 w 1124"/>
                <a:gd name="" fmla="*/ 223 h 843"/>
                <a:gd name="" fmla="*/ 457 w 1124"/>
                <a:gd name="" fmla="*/ 223 h 843"/>
                <a:gd name="" fmla="*/ 439 w 1124"/>
                <a:gd name="" fmla="*/ 78 h 843"/>
                <a:gd name="" fmla="*/ 457 w 1124"/>
                <a:gd name="" fmla="*/ 223 h 843"/>
                <a:gd name="" fmla="*/ 562 w 1124"/>
                <a:gd name="" fmla="*/ 718 h 843"/>
                <a:gd name="" fmla="*/ 649 w 1124"/>
                <a:gd name="" fmla="*/ 281 h 843"/>
                <a:gd name="" fmla="*/ 858 w 1124"/>
                <a:gd name="" fmla="*/ 281 h 843"/>
                <a:gd name="" fmla="*/ 685 w 1124"/>
                <a:gd name="" fmla="*/ 281 h 843"/>
                <a:gd name="" fmla="*/ 781 w 1124"/>
                <a:gd name="" fmla="*/ 174 h 843"/>
                <a:gd name="" fmla="*/ 695 w 1124"/>
                <a:gd name="" fmla="*/ 246 h 843"/>
                <a:gd name="" fmla="*/ 851 w 1124"/>
                <a:gd name="" fmla="*/ 70 h 843"/>
                <a:gd name="" fmla="*/ 727 w 1124"/>
                <a:gd name="" fmla="*/ 70 h 843"/>
                <a:gd name="" fmla="*/ 484 w 1124"/>
                <a:gd name="" fmla="*/ 70 h 843"/>
                <a:gd name="" fmla="*/ 562 w 1124"/>
                <a:gd name="" fmla="*/ 135 h 843"/>
                <a:gd name="" fmla="*/ 273 w 1124"/>
                <a:gd name="" fmla="*/ 70 h 843"/>
                <a:gd name="" fmla="*/ 341 w 1124"/>
                <a:gd name="" fmla="*/ 126 h 843"/>
                <a:gd name="" fmla="*/ 429 w 1124"/>
                <a:gd name="" fmla="*/ 246 h 843"/>
                <a:gd name="" fmla="*/ 343 w 1124"/>
                <a:gd name="" fmla="*/ 174 h 843"/>
                <a:gd name="" fmla="*/ 525 w 1124"/>
                <a:gd name="" fmla="*/ 712 h 843"/>
                <a:gd name="" fmla="*/ 439 w 1124"/>
                <a:gd name="" fmla="*/ 281 h 843"/>
                <a:gd name="" fmla="*/ 101 w 1124"/>
                <a:gd name="" fmla="*/ 281 h 843"/>
                <a:gd name="" fmla="*/ 446 w 1124"/>
                <a:gd name="" fmla="*/ 649 h 843"/>
                <a:gd name="" fmla="*/ 1023 w 1124"/>
                <a:gd name="" fmla="*/ 281 h 843"/>
                <a:gd name="" fmla="*/ 899 w 1124"/>
                <a:gd name="" fmla="*/ 281 h 843"/>
                <a:gd name="" fmla="*/ 808 w 1124"/>
                <a:gd name="" fmla="*/ 151 h 843"/>
                <a:gd name="" fmla="*/ 1051 w 1124"/>
                <a:gd name="" fmla="*/ 246 h 843"/>
                <a:gd name="" fmla="*/ 235 w 1124"/>
                <a:gd name="" fmla="*/ 84 h 843"/>
                <a:gd name="" fmla="*/ 221 w 1124"/>
                <a:gd name="" fmla="*/ 246 h 843"/>
                <a:gd name="" fmla="*/ 235 w 1124"/>
                <a:gd name="" fmla="*/ 84 h 843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1124" h="843">
                  <a:moveTo>
                    <a:pt x="1103" y="199"/>
                  </a:moveTo>
                  <a:cubicBezTo>
                    <a:pt x="925" y="21"/>
                    <a:pt x="925" y="21"/>
                    <a:pt x="925" y="21"/>
                  </a:cubicBezTo>
                  <a:cubicBezTo>
                    <a:pt x="912" y="7"/>
                    <a:pt x="894" y="0"/>
                    <a:pt x="875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30" y="0"/>
                    <a:pt x="212" y="7"/>
                    <a:pt x="199" y="21"/>
                  </a:cubicBezTo>
                  <a:cubicBezTo>
                    <a:pt x="21" y="199"/>
                    <a:pt x="21" y="199"/>
                    <a:pt x="21" y="199"/>
                  </a:cubicBezTo>
                  <a:cubicBezTo>
                    <a:pt x="7" y="213"/>
                    <a:pt x="0" y="231"/>
                    <a:pt x="0" y="249"/>
                  </a:cubicBezTo>
                  <a:cubicBezTo>
                    <a:pt x="0" y="266"/>
                    <a:pt x="6" y="282"/>
                    <a:pt x="18" y="295"/>
                  </a:cubicBezTo>
                  <a:cubicBezTo>
                    <a:pt x="509" y="819"/>
                    <a:pt x="509" y="819"/>
                    <a:pt x="509" y="819"/>
                  </a:cubicBezTo>
                  <a:cubicBezTo>
                    <a:pt x="523" y="834"/>
                    <a:pt x="542" y="843"/>
                    <a:pt x="562" y="843"/>
                  </a:cubicBezTo>
                  <a:cubicBezTo>
                    <a:pt x="582" y="843"/>
                    <a:pt x="601" y="834"/>
                    <a:pt x="615" y="819"/>
                  </a:cubicBezTo>
                  <a:cubicBezTo>
                    <a:pt x="1106" y="295"/>
                    <a:pt x="1106" y="295"/>
                    <a:pt x="1106" y="295"/>
                  </a:cubicBezTo>
                  <a:cubicBezTo>
                    <a:pt x="1118" y="282"/>
                    <a:pt x="1124" y="265"/>
                    <a:pt x="1124" y="248"/>
                  </a:cubicBezTo>
                  <a:cubicBezTo>
                    <a:pt x="1124" y="230"/>
                    <a:pt x="1117" y="213"/>
                    <a:pt x="1103" y="199"/>
                  </a:cubicBezTo>
                  <a:close/>
                  <a:moveTo>
                    <a:pt x="640" y="246"/>
                  </a:moveTo>
                  <a:cubicBezTo>
                    <a:pt x="484" y="246"/>
                    <a:pt x="484" y="246"/>
                    <a:pt x="484" y="246"/>
                  </a:cubicBezTo>
                  <a:cubicBezTo>
                    <a:pt x="562" y="181"/>
                    <a:pt x="562" y="181"/>
                    <a:pt x="562" y="181"/>
                  </a:cubicBezTo>
                  <a:lnTo>
                    <a:pt x="640" y="246"/>
                  </a:lnTo>
                  <a:close/>
                  <a:moveTo>
                    <a:pt x="589" y="158"/>
                  </a:moveTo>
                  <a:cubicBezTo>
                    <a:pt x="685" y="78"/>
                    <a:pt x="685" y="78"/>
                    <a:pt x="685" y="78"/>
                  </a:cubicBezTo>
                  <a:cubicBezTo>
                    <a:pt x="756" y="149"/>
                    <a:pt x="756" y="149"/>
                    <a:pt x="756" y="149"/>
                  </a:cubicBezTo>
                  <a:cubicBezTo>
                    <a:pt x="667" y="223"/>
                    <a:pt x="667" y="223"/>
                    <a:pt x="667" y="223"/>
                  </a:cubicBezTo>
                  <a:lnTo>
                    <a:pt x="589" y="158"/>
                  </a:lnTo>
                  <a:close/>
                  <a:moveTo>
                    <a:pt x="457" y="223"/>
                  </a:moveTo>
                  <a:cubicBezTo>
                    <a:pt x="368" y="149"/>
                    <a:pt x="368" y="149"/>
                    <a:pt x="368" y="149"/>
                  </a:cubicBezTo>
                  <a:cubicBezTo>
                    <a:pt x="439" y="78"/>
                    <a:pt x="439" y="78"/>
                    <a:pt x="439" y="78"/>
                  </a:cubicBezTo>
                  <a:cubicBezTo>
                    <a:pt x="535" y="158"/>
                    <a:pt x="535" y="158"/>
                    <a:pt x="535" y="158"/>
                  </a:cubicBezTo>
                  <a:lnTo>
                    <a:pt x="457" y="223"/>
                  </a:lnTo>
                  <a:close/>
                  <a:moveTo>
                    <a:pt x="649" y="281"/>
                  </a:moveTo>
                  <a:cubicBezTo>
                    <a:pt x="562" y="718"/>
                    <a:pt x="562" y="718"/>
                    <a:pt x="562" y="718"/>
                  </a:cubicBezTo>
                  <a:cubicBezTo>
                    <a:pt x="475" y="281"/>
                    <a:pt x="475" y="281"/>
                    <a:pt x="475" y="281"/>
                  </a:cubicBezTo>
                  <a:lnTo>
                    <a:pt x="649" y="281"/>
                  </a:lnTo>
                  <a:close/>
                  <a:moveTo>
                    <a:pt x="685" y="281"/>
                  </a:moveTo>
                  <a:cubicBezTo>
                    <a:pt x="858" y="281"/>
                    <a:pt x="858" y="281"/>
                    <a:pt x="858" y="281"/>
                  </a:cubicBezTo>
                  <a:cubicBezTo>
                    <a:pt x="599" y="712"/>
                    <a:pt x="599" y="712"/>
                    <a:pt x="599" y="712"/>
                  </a:cubicBezTo>
                  <a:lnTo>
                    <a:pt x="685" y="281"/>
                  </a:lnTo>
                  <a:close/>
                  <a:moveTo>
                    <a:pt x="695" y="246"/>
                  </a:moveTo>
                  <a:cubicBezTo>
                    <a:pt x="781" y="174"/>
                    <a:pt x="781" y="174"/>
                    <a:pt x="781" y="174"/>
                  </a:cubicBezTo>
                  <a:cubicBezTo>
                    <a:pt x="853" y="246"/>
                    <a:pt x="853" y="246"/>
                    <a:pt x="853" y="246"/>
                  </a:cubicBezTo>
                  <a:lnTo>
                    <a:pt x="695" y="246"/>
                  </a:lnTo>
                  <a:close/>
                  <a:moveTo>
                    <a:pt x="727" y="70"/>
                  </a:moveTo>
                  <a:cubicBezTo>
                    <a:pt x="851" y="70"/>
                    <a:pt x="851" y="70"/>
                    <a:pt x="851" y="70"/>
                  </a:cubicBezTo>
                  <a:cubicBezTo>
                    <a:pt x="783" y="126"/>
                    <a:pt x="783" y="126"/>
                    <a:pt x="783" y="126"/>
                  </a:cubicBezTo>
                  <a:lnTo>
                    <a:pt x="727" y="70"/>
                  </a:lnTo>
                  <a:close/>
                  <a:moveTo>
                    <a:pt x="562" y="135"/>
                  </a:moveTo>
                  <a:cubicBezTo>
                    <a:pt x="484" y="70"/>
                    <a:pt x="484" y="70"/>
                    <a:pt x="484" y="70"/>
                  </a:cubicBezTo>
                  <a:cubicBezTo>
                    <a:pt x="640" y="70"/>
                    <a:pt x="640" y="70"/>
                    <a:pt x="640" y="70"/>
                  </a:cubicBezTo>
                  <a:lnTo>
                    <a:pt x="562" y="135"/>
                  </a:lnTo>
                  <a:close/>
                  <a:moveTo>
                    <a:pt x="341" y="126"/>
                  </a:moveTo>
                  <a:cubicBezTo>
                    <a:pt x="273" y="70"/>
                    <a:pt x="273" y="70"/>
                    <a:pt x="273" y="70"/>
                  </a:cubicBezTo>
                  <a:cubicBezTo>
                    <a:pt x="397" y="70"/>
                    <a:pt x="397" y="70"/>
                    <a:pt x="397" y="70"/>
                  </a:cubicBezTo>
                  <a:lnTo>
                    <a:pt x="341" y="126"/>
                  </a:lnTo>
                  <a:close/>
                  <a:moveTo>
                    <a:pt x="343" y="174"/>
                  </a:moveTo>
                  <a:cubicBezTo>
                    <a:pt x="429" y="246"/>
                    <a:pt x="429" y="246"/>
                    <a:pt x="429" y="246"/>
                  </a:cubicBezTo>
                  <a:cubicBezTo>
                    <a:pt x="271" y="246"/>
                    <a:pt x="271" y="246"/>
                    <a:pt x="271" y="246"/>
                  </a:cubicBezTo>
                  <a:lnTo>
                    <a:pt x="343" y="174"/>
                  </a:lnTo>
                  <a:close/>
                  <a:moveTo>
                    <a:pt x="439" y="281"/>
                  </a:moveTo>
                  <a:cubicBezTo>
                    <a:pt x="525" y="712"/>
                    <a:pt x="525" y="712"/>
                    <a:pt x="525" y="712"/>
                  </a:cubicBezTo>
                  <a:cubicBezTo>
                    <a:pt x="266" y="281"/>
                    <a:pt x="266" y="281"/>
                    <a:pt x="266" y="281"/>
                  </a:cubicBezTo>
                  <a:lnTo>
                    <a:pt x="439" y="281"/>
                  </a:lnTo>
                  <a:close/>
                  <a:moveTo>
                    <a:pt x="446" y="649"/>
                  </a:moveTo>
                  <a:cubicBezTo>
                    <a:pt x="101" y="281"/>
                    <a:pt x="101" y="281"/>
                    <a:pt x="101" y="281"/>
                  </a:cubicBezTo>
                  <a:cubicBezTo>
                    <a:pt x="225" y="281"/>
                    <a:pt x="225" y="281"/>
                    <a:pt x="225" y="281"/>
                  </a:cubicBezTo>
                  <a:lnTo>
                    <a:pt x="446" y="649"/>
                  </a:lnTo>
                  <a:close/>
                  <a:moveTo>
                    <a:pt x="899" y="281"/>
                  </a:moveTo>
                  <a:cubicBezTo>
                    <a:pt x="1023" y="281"/>
                    <a:pt x="1023" y="281"/>
                    <a:pt x="1023" y="281"/>
                  </a:cubicBezTo>
                  <a:cubicBezTo>
                    <a:pt x="678" y="649"/>
                    <a:pt x="678" y="649"/>
                    <a:pt x="678" y="649"/>
                  </a:cubicBezTo>
                  <a:lnTo>
                    <a:pt x="899" y="281"/>
                  </a:lnTo>
                  <a:close/>
                  <a:moveTo>
                    <a:pt x="903" y="246"/>
                  </a:moveTo>
                  <a:cubicBezTo>
                    <a:pt x="808" y="151"/>
                    <a:pt x="808" y="151"/>
                    <a:pt x="808" y="151"/>
                  </a:cubicBezTo>
                  <a:cubicBezTo>
                    <a:pt x="889" y="84"/>
                    <a:pt x="889" y="84"/>
                    <a:pt x="889" y="84"/>
                  </a:cubicBezTo>
                  <a:cubicBezTo>
                    <a:pt x="1051" y="246"/>
                    <a:pt x="1051" y="246"/>
                    <a:pt x="1051" y="246"/>
                  </a:cubicBezTo>
                  <a:lnTo>
                    <a:pt x="903" y="246"/>
                  </a:lnTo>
                  <a:close/>
                  <a:moveTo>
                    <a:pt x="235" y="84"/>
                  </a:moveTo>
                  <a:cubicBezTo>
                    <a:pt x="316" y="151"/>
                    <a:pt x="316" y="151"/>
                    <a:pt x="316" y="151"/>
                  </a:cubicBezTo>
                  <a:cubicBezTo>
                    <a:pt x="221" y="246"/>
                    <a:pt x="221" y="246"/>
                    <a:pt x="221" y="246"/>
                  </a:cubicBezTo>
                  <a:cubicBezTo>
                    <a:pt x="70" y="246"/>
                    <a:pt x="70" y="246"/>
                    <a:pt x="70" y="246"/>
                  </a:cubicBezTo>
                  <a:lnTo>
                    <a:pt x="235" y="8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7" name="Freeform 5"/>
            <p:cNvSpPr>
              <a:spLocks noEditPoints="1"/>
            </p:cNvSpPr>
            <p:nvPr/>
          </p:nvSpPr>
          <p:spPr bwMode="auto">
            <a:xfrm>
              <a:off x="3411979" y="4747401"/>
              <a:ext cx="411679" cy="407695"/>
            </a:xfrm>
            <a:custGeom>
              <a:avLst/>
              <a:gdLst>
                <a:gd name="" fmla="*/ 744 w 1047"/>
                <a:gd name="" fmla="*/ 26 h 1037"/>
                <a:gd name="" fmla="*/ 681 w 1047"/>
                <a:gd name="" fmla="*/ 0 h 1037"/>
                <a:gd name="" fmla="*/ 618 w 1047"/>
                <a:gd name="" fmla="*/ 26 h 1037"/>
                <a:gd name="" fmla="*/ 568 w 1047"/>
                <a:gd name="" fmla="*/ 77 h 1037"/>
                <a:gd name="" fmla="*/ 541 w 1047"/>
                <a:gd name="" fmla="*/ 140 h 1037"/>
                <a:gd name="" fmla="*/ 555 w 1047"/>
                <a:gd name="" fmla="*/ 187 h 1037"/>
                <a:gd name="" fmla="*/ 69 w 1047"/>
                <a:gd name="" fmla="*/ 382 h 1037"/>
                <a:gd name="" fmla="*/ 7 w 1047"/>
                <a:gd name="" fmla="*/ 460 h 1037"/>
                <a:gd name="" fmla="*/ 37 w 1047"/>
                <a:gd name="" fmla="*/ 556 h 1037"/>
                <a:gd name="" fmla="*/ 491 w 1047"/>
                <a:gd name="" fmla="*/ 1006 h 1037"/>
                <a:gd name="" fmla="*/ 565 w 1047"/>
                <a:gd name="" fmla="*/ 1037 h 1037"/>
                <a:gd name="" fmla="*/ 567 w 1047"/>
                <a:gd name="" fmla="*/ 1037 h 1037"/>
                <a:gd name="" fmla="*/ 589 w 1047"/>
                <a:gd name="" fmla="*/ 1035 h 1037"/>
                <a:gd name="" fmla="*/ 667 w 1047"/>
                <a:gd name="" fmla="*/ 969 h 1037"/>
                <a:gd name="" fmla="*/ 858 w 1047"/>
                <a:gd name="" fmla="*/ 491 h 1037"/>
                <a:gd name="" fmla="*/ 907 w 1047"/>
                <a:gd name="" fmla="*/ 506 h 1037"/>
                <a:gd name="" fmla="*/ 970 w 1047"/>
                <a:gd name="" fmla="*/ 480 h 1037"/>
                <a:gd name="" fmla="*/ 1020 w 1047"/>
                <a:gd name="" fmla="*/ 429 h 1037"/>
                <a:gd name="" fmla="*/ 1047 w 1047"/>
                <a:gd name="" fmla="*/ 366 h 1037"/>
                <a:gd name="" fmla="*/ 1021 w 1047"/>
                <a:gd name="" fmla="*/ 303 h 1037"/>
                <a:gd name="" fmla="*/ 744 w 1047"/>
                <a:gd name="" fmla="*/ 26 h 1037"/>
                <a:gd name="" fmla="*/ 601 w 1047"/>
                <a:gd name="" fmla="*/ 943 h 1037"/>
                <a:gd name="" fmla="*/ 575 w 1047"/>
                <a:gd name="" fmla="*/ 965 h 1037"/>
                <a:gd name="" fmla="*/ 566 w 1047"/>
                <a:gd name="" fmla="*/ 966 h 1037"/>
                <a:gd name="" fmla="*/ 542 w 1047"/>
                <a:gd name="" fmla="*/ 955 h 1037"/>
                <a:gd name="" fmla="*/ 87 w 1047"/>
                <a:gd name="" fmla="*/ 505 h 1037"/>
                <a:gd name="" fmla="*/ 77 w 1047"/>
                <a:gd name="" fmla="*/ 473 h 1037"/>
                <a:gd name="" fmla="*/ 98 w 1047"/>
                <a:gd name="" fmla="*/ 447 h 1037"/>
                <a:gd name="" fmla="*/ 320 w 1047"/>
                <a:gd name="" fmla="*/ 358 h 1037"/>
                <a:gd name="" fmla="*/ 770 w 1047"/>
                <a:gd name="" fmla="*/ 520 h 1037"/>
                <a:gd name="" fmla="*/ 601 w 1047"/>
                <a:gd name="" fmla="*/ 943 h 1037"/>
                <a:gd name="" fmla="*/ 970 w 1047"/>
                <a:gd name="" fmla="*/ 378 h 1037"/>
                <a:gd name="" fmla="*/ 919 w 1047"/>
                <a:gd name="" fmla="*/ 429 h 1037"/>
                <a:gd name="" fmla="*/ 894 w 1047"/>
                <a:gd name="" fmla="*/ 429 h 1037"/>
                <a:gd name="" fmla="*/ 831 w 1047"/>
                <a:gd name="" fmla="*/ 366 h 1037"/>
                <a:gd name="" fmla="*/ 780 w 1047"/>
                <a:gd name="" fmla="*/ 494 h 1037"/>
                <a:gd name="" fmla="*/ 784 w 1047"/>
                <a:gd name="" fmla="*/ 483 h 1037"/>
                <a:gd name="" fmla="*/ 468 w 1047"/>
                <a:gd name="" fmla="*/ 350 h 1037"/>
                <a:gd name="" fmla="*/ 376 w 1047"/>
                <a:gd name="" fmla="*/ 336 h 1037"/>
                <a:gd name="" fmla="*/ 679 w 1047"/>
                <a:gd name="" fmla="*/ 214 h 1037"/>
                <a:gd name="" fmla="*/ 618 w 1047"/>
                <a:gd name="" fmla="*/ 153 h 1037"/>
                <a:gd name="" fmla="*/ 618 w 1047"/>
                <a:gd name="" fmla="*/ 128 h 1037"/>
                <a:gd name="" fmla="*/ 669 w 1047"/>
                <a:gd name="" fmla="*/ 77 h 1037"/>
                <a:gd name="" fmla="*/ 694 w 1047"/>
                <a:gd name="" fmla="*/ 77 h 1037"/>
                <a:gd name="" fmla="*/ 970 w 1047"/>
                <a:gd name="" fmla="*/ 353 h 1037"/>
                <a:gd name="" fmla="*/ 970 w 1047"/>
                <a:gd name="" fmla="*/ 378 h 1037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1047" h="1037">
                  <a:moveTo>
                    <a:pt x="744" y="26"/>
                  </a:moveTo>
                  <a:cubicBezTo>
                    <a:pt x="727" y="10"/>
                    <a:pt x="705" y="0"/>
                    <a:pt x="681" y="0"/>
                  </a:cubicBezTo>
                  <a:cubicBezTo>
                    <a:pt x="657" y="0"/>
                    <a:pt x="635" y="10"/>
                    <a:pt x="618" y="26"/>
                  </a:cubicBezTo>
                  <a:cubicBezTo>
                    <a:pt x="568" y="77"/>
                    <a:pt x="568" y="77"/>
                    <a:pt x="568" y="77"/>
                  </a:cubicBezTo>
                  <a:cubicBezTo>
                    <a:pt x="551" y="94"/>
                    <a:pt x="541" y="116"/>
                    <a:pt x="541" y="140"/>
                  </a:cubicBezTo>
                  <a:cubicBezTo>
                    <a:pt x="541" y="157"/>
                    <a:pt x="546" y="173"/>
                    <a:pt x="555" y="187"/>
                  </a:cubicBezTo>
                  <a:cubicBezTo>
                    <a:pt x="69" y="382"/>
                    <a:pt x="69" y="382"/>
                    <a:pt x="69" y="382"/>
                  </a:cubicBezTo>
                  <a:cubicBezTo>
                    <a:pt x="37" y="396"/>
                    <a:pt x="13" y="425"/>
                    <a:pt x="7" y="460"/>
                  </a:cubicBezTo>
                  <a:cubicBezTo>
                    <a:pt x="0" y="495"/>
                    <a:pt x="11" y="531"/>
                    <a:pt x="37" y="556"/>
                  </a:cubicBezTo>
                  <a:cubicBezTo>
                    <a:pt x="491" y="1006"/>
                    <a:pt x="491" y="1006"/>
                    <a:pt x="491" y="1006"/>
                  </a:cubicBezTo>
                  <a:cubicBezTo>
                    <a:pt x="511" y="1025"/>
                    <a:pt x="537" y="1036"/>
                    <a:pt x="565" y="1037"/>
                  </a:cubicBezTo>
                  <a:cubicBezTo>
                    <a:pt x="565" y="1037"/>
                    <a:pt x="567" y="1037"/>
                    <a:pt x="567" y="1037"/>
                  </a:cubicBezTo>
                  <a:cubicBezTo>
                    <a:pt x="575" y="1037"/>
                    <a:pt x="582" y="1036"/>
                    <a:pt x="589" y="1035"/>
                  </a:cubicBezTo>
                  <a:cubicBezTo>
                    <a:pt x="625" y="1027"/>
                    <a:pt x="654" y="1003"/>
                    <a:pt x="667" y="969"/>
                  </a:cubicBezTo>
                  <a:cubicBezTo>
                    <a:pt x="858" y="491"/>
                    <a:pt x="858" y="491"/>
                    <a:pt x="858" y="491"/>
                  </a:cubicBezTo>
                  <a:cubicBezTo>
                    <a:pt x="872" y="501"/>
                    <a:pt x="889" y="506"/>
                    <a:pt x="907" y="506"/>
                  </a:cubicBezTo>
                  <a:cubicBezTo>
                    <a:pt x="931" y="506"/>
                    <a:pt x="953" y="496"/>
                    <a:pt x="970" y="480"/>
                  </a:cubicBezTo>
                  <a:cubicBezTo>
                    <a:pt x="1020" y="429"/>
                    <a:pt x="1020" y="429"/>
                    <a:pt x="1020" y="429"/>
                  </a:cubicBezTo>
                  <a:cubicBezTo>
                    <a:pt x="1037" y="412"/>
                    <a:pt x="1047" y="390"/>
                    <a:pt x="1047" y="366"/>
                  </a:cubicBezTo>
                  <a:cubicBezTo>
                    <a:pt x="1047" y="342"/>
                    <a:pt x="1037" y="319"/>
                    <a:pt x="1021" y="303"/>
                  </a:cubicBezTo>
                  <a:lnTo>
                    <a:pt x="744" y="26"/>
                  </a:lnTo>
                  <a:close/>
                  <a:moveTo>
                    <a:pt x="601" y="943"/>
                  </a:moveTo>
                  <a:cubicBezTo>
                    <a:pt x="596" y="954"/>
                    <a:pt x="586" y="962"/>
                    <a:pt x="575" y="965"/>
                  </a:cubicBezTo>
                  <a:cubicBezTo>
                    <a:pt x="572" y="965"/>
                    <a:pt x="569" y="966"/>
                    <a:pt x="566" y="966"/>
                  </a:cubicBezTo>
                  <a:cubicBezTo>
                    <a:pt x="557" y="965"/>
                    <a:pt x="549" y="962"/>
                    <a:pt x="542" y="955"/>
                  </a:cubicBezTo>
                  <a:cubicBezTo>
                    <a:pt x="87" y="505"/>
                    <a:pt x="87" y="505"/>
                    <a:pt x="87" y="505"/>
                  </a:cubicBezTo>
                  <a:cubicBezTo>
                    <a:pt x="79" y="497"/>
                    <a:pt x="75" y="485"/>
                    <a:pt x="77" y="473"/>
                  </a:cubicBezTo>
                  <a:cubicBezTo>
                    <a:pt x="79" y="462"/>
                    <a:pt x="87" y="452"/>
                    <a:pt x="98" y="447"/>
                  </a:cubicBezTo>
                  <a:cubicBezTo>
                    <a:pt x="320" y="358"/>
                    <a:pt x="320" y="358"/>
                    <a:pt x="320" y="358"/>
                  </a:cubicBezTo>
                  <a:cubicBezTo>
                    <a:pt x="470" y="408"/>
                    <a:pt x="620" y="360"/>
                    <a:pt x="770" y="520"/>
                  </a:cubicBezTo>
                  <a:lnTo>
                    <a:pt x="601" y="943"/>
                  </a:lnTo>
                  <a:close/>
                  <a:moveTo>
                    <a:pt x="970" y="378"/>
                  </a:moveTo>
                  <a:cubicBezTo>
                    <a:pt x="919" y="429"/>
                    <a:pt x="919" y="429"/>
                    <a:pt x="919" y="429"/>
                  </a:cubicBezTo>
                  <a:cubicBezTo>
                    <a:pt x="912" y="436"/>
                    <a:pt x="901" y="436"/>
                    <a:pt x="894" y="429"/>
                  </a:cubicBezTo>
                  <a:cubicBezTo>
                    <a:pt x="831" y="366"/>
                    <a:pt x="831" y="366"/>
                    <a:pt x="831" y="366"/>
                  </a:cubicBezTo>
                  <a:cubicBezTo>
                    <a:pt x="780" y="494"/>
                    <a:pt x="780" y="494"/>
                    <a:pt x="780" y="494"/>
                  </a:cubicBezTo>
                  <a:cubicBezTo>
                    <a:pt x="784" y="483"/>
                    <a:pt x="784" y="483"/>
                    <a:pt x="784" y="483"/>
                  </a:cubicBezTo>
                  <a:cubicBezTo>
                    <a:pt x="676" y="376"/>
                    <a:pt x="567" y="362"/>
                    <a:pt x="468" y="350"/>
                  </a:cubicBezTo>
                  <a:cubicBezTo>
                    <a:pt x="437" y="346"/>
                    <a:pt x="406" y="342"/>
                    <a:pt x="376" y="336"/>
                  </a:cubicBezTo>
                  <a:cubicBezTo>
                    <a:pt x="679" y="214"/>
                    <a:pt x="679" y="214"/>
                    <a:pt x="679" y="214"/>
                  </a:cubicBezTo>
                  <a:cubicBezTo>
                    <a:pt x="618" y="153"/>
                    <a:pt x="618" y="153"/>
                    <a:pt x="618" y="153"/>
                  </a:cubicBezTo>
                  <a:cubicBezTo>
                    <a:pt x="611" y="146"/>
                    <a:pt x="611" y="135"/>
                    <a:pt x="618" y="128"/>
                  </a:cubicBezTo>
                  <a:cubicBezTo>
                    <a:pt x="669" y="77"/>
                    <a:pt x="669" y="77"/>
                    <a:pt x="669" y="77"/>
                  </a:cubicBezTo>
                  <a:cubicBezTo>
                    <a:pt x="676" y="70"/>
                    <a:pt x="687" y="70"/>
                    <a:pt x="694" y="77"/>
                  </a:cubicBezTo>
                  <a:cubicBezTo>
                    <a:pt x="970" y="353"/>
                    <a:pt x="970" y="353"/>
                    <a:pt x="970" y="353"/>
                  </a:cubicBezTo>
                  <a:cubicBezTo>
                    <a:pt x="977" y="360"/>
                    <a:pt x="977" y="372"/>
                    <a:pt x="970" y="37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/>
          </p:nvSpPr>
          <p:spPr bwMode="auto">
            <a:xfrm>
              <a:off x="3610847" y="4930167"/>
              <a:ext cx="70052" cy="70384"/>
            </a:xfrm>
            <a:custGeom>
              <a:avLst/>
              <a:gdLst>
                <a:gd name="" fmla="*/ 89 w 178"/>
                <a:gd name="" fmla="*/ 179 h 179"/>
                <a:gd name="" fmla="*/ 178 w 178"/>
                <a:gd name="" fmla="*/ 89 h 179"/>
                <a:gd name="" fmla="*/ 89 w 178"/>
                <a:gd name="" fmla="*/ 0 h 179"/>
                <a:gd name="" fmla="*/ 0 w 178"/>
                <a:gd name="" fmla="*/ 89 h 179"/>
                <a:gd name="" fmla="*/ 89 w 178"/>
                <a:gd name="" fmla="*/ 179 h 179"/>
                <a:gd name="" fmla="*/ 89 w 178"/>
                <a:gd name="" fmla="*/ 36 h 179"/>
                <a:gd name="" fmla="*/ 143 w 178"/>
                <a:gd name="" fmla="*/ 89 h 179"/>
                <a:gd name="" fmla="*/ 89 w 178"/>
                <a:gd name="" fmla="*/ 143 h 179"/>
                <a:gd name="" fmla="*/ 35 w 178"/>
                <a:gd name="" fmla="*/ 89 h 179"/>
                <a:gd name="" fmla="*/ 89 w 178"/>
                <a:gd name="" fmla="*/ 36 h 179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178" h="179">
                  <a:moveTo>
                    <a:pt x="89" y="179"/>
                  </a:moveTo>
                  <a:cubicBezTo>
                    <a:pt x="138" y="179"/>
                    <a:pt x="178" y="139"/>
                    <a:pt x="178" y="89"/>
                  </a:cubicBezTo>
                  <a:cubicBezTo>
                    <a:pt x="178" y="40"/>
                    <a:pt x="138" y="0"/>
                    <a:pt x="89" y="0"/>
                  </a:cubicBezTo>
                  <a:cubicBezTo>
                    <a:pt x="40" y="0"/>
                    <a:pt x="0" y="40"/>
                    <a:pt x="0" y="89"/>
                  </a:cubicBezTo>
                  <a:cubicBezTo>
                    <a:pt x="0" y="139"/>
                    <a:pt x="40" y="179"/>
                    <a:pt x="89" y="179"/>
                  </a:cubicBezTo>
                  <a:close/>
                  <a:moveTo>
                    <a:pt x="89" y="36"/>
                  </a:moveTo>
                  <a:cubicBezTo>
                    <a:pt x="119" y="36"/>
                    <a:pt x="143" y="60"/>
                    <a:pt x="143" y="89"/>
                  </a:cubicBezTo>
                  <a:cubicBezTo>
                    <a:pt x="143" y="119"/>
                    <a:pt x="119" y="143"/>
                    <a:pt x="89" y="143"/>
                  </a:cubicBezTo>
                  <a:cubicBezTo>
                    <a:pt x="59" y="143"/>
                    <a:pt x="35" y="119"/>
                    <a:pt x="35" y="89"/>
                  </a:cubicBezTo>
                  <a:cubicBezTo>
                    <a:pt x="35" y="60"/>
                    <a:pt x="59" y="36"/>
                    <a:pt x="89" y="3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3793446" y="4705237"/>
              <a:ext cx="70384" cy="70384"/>
            </a:xfrm>
            <a:custGeom>
              <a:avLst/>
              <a:gdLst>
                <a:gd name="" fmla="*/ 90 w 179"/>
                <a:gd name="" fmla="*/ 0 h 179"/>
                <a:gd name="" fmla="*/ 0 w 179"/>
                <a:gd name="" fmla="*/ 89 h 179"/>
                <a:gd name="" fmla="*/ 90 w 179"/>
                <a:gd name="" fmla="*/ 179 h 179"/>
                <a:gd name="" fmla="*/ 179 w 179"/>
                <a:gd name="" fmla="*/ 89 h 179"/>
                <a:gd name="" fmla="*/ 90 w 179"/>
                <a:gd name="" fmla="*/ 0 h 179"/>
                <a:gd name="" fmla="*/ 90 w 179"/>
                <a:gd name="" fmla="*/ 143 h 179"/>
                <a:gd name="" fmla="*/ 36 w 179"/>
                <a:gd name="" fmla="*/ 89 h 179"/>
                <a:gd name="" fmla="*/ 90 w 179"/>
                <a:gd name="" fmla="*/ 36 h 179"/>
                <a:gd name="" fmla="*/ 143 w 179"/>
                <a:gd name="" fmla="*/ 89 h 179"/>
                <a:gd name="" fmla="*/ 90 w 179"/>
                <a:gd name="" fmla="*/ 143 h 179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179" h="179">
                  <a:moveTo>
                    <a:pt x="90" y="0"/>
                  </a:moveTo>
                  <a:cubicBezTo>
                    <a:pt x="40" y="0"/>
                    <a:pt x="0" y="40"/>
                    <a:pt x="0" y="89"/>
                  </a:cubicBezTo>
                  <a:cubicBezTo>
                    <a:pt x="0" y="139"/>
                    <a:pt x="40" y="179"/>
                    <a:pt x="90" y="179"/>
                  </a:cubicBezTo>
                  <a:cubicBezTo>
                    <a:pt x="139" y="179"/>
                    <a:pt x="179" y="139"/>
                    <a:pt x="179" y="89"/>
                  </a:cubicBezTo>
                  <a:cubicBezTo>
                    <a:pt x="179" y="40"/>
                    <a:pt x="139" y="0"/>
                    <a:pt x="90" y="0"/>
                  </a:cubicBezTo>
                  <a:close/>
                  <a:moveTo>
                    <a:pt x="90" y="143"/>
                  </a:moveTo>
                  <a:cubicBezTo>
                    <a:pt x="60" y="143"/>
                    <a:pt x="36" y="119"/>
                    <a:pt x="36" y="89"/>
                  </a:cubicBezTo>
                  <a:cubicBezTo>
                    <a:pt x="36" y="60"/>
                    <a:pt x="60" y="36"/>
                    <a:pt x="90" y="36"/>
                  </a:cubicBezTo>
                  <a:cubicBezTo>
                    <a:pt x="119" y="36"/>
                    <a:pt x="143" y="60"/>
                    <a:pt x="143" y="89"/>
                  </a:cubicBezTo>
                  <a:cubicBezTo>
                    <a:pt x="143" y="119"/>
                    <a:pt x="119" y="143"/>
                    <a:pt x="90" y="143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26353" y="4916056"/>
              <a:ext cx="56274" cy="56108"/>
            </a:xfrm>
            <a:custGeom>
              <a:avLst/>
              <a:gdLst>
                <a:gd name="" fmla="*/ 0 w 143"/>
                <a:gd name="" fmla="*/ 72 h 143"/>
                <a:gd name="" fmla="*/ 72 w 143"/>
                <a:gd name="" fmla="*/ 143 h 143"/>
                <a:gd name="" fmla="*/ 143 w 143"/>
                <a:gd name="" fmla="*/ 72 h 143"/>
                <a:gd name="" fmla="*/ 72 w 143"/>
                <a:gd name="" fmla="*/ 0 h 143"/>
                <a:gd name="" fmla="*/ 0 w 143"/>
                <a:gd name="" fmla="*/ 72 h 143"/>
                <a:gd name="" fmla="*/ 72 w 143"/>
                <a:gd name="" fmla="*/ 36 h 143"/>
                <a:gd name="" fmla="*/ 107 w 143"/>
                <a:gd name="" fmla="*/ 72 h 143"/>
                <a:gd name="" fmla="*/ 72 w 143"/>
                <a:gd name="" fmla="*/ 108 h 143"/>
                <a:gd name="" fmla="*/ 36 w 143"/>
                <a:gd name="" fmla="*/ 72 h 143"/>
                <a:gd name="" fmla="*/ 72 w 143"/>
                <a:gd name="" fmla="*/ 36 h 143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143" h="143">
                  <a:moveTo>
                    <a:pt x="0" y="72"/>
                  </a:moveTo>
                  <a:cubicBezTo>
                    <a:pt x="0" y="111"/>
                    <a:pt x="32" y="143"/>
                    <a:pt x="72" y="143"/>
                  </a:cubicBezTo>
                  <a:cubicBezTo>
                    <a:pt x="111" y="143"/>
                    <a:pt x="143" y="111"/>
                    <a:pt x="143" y="72"/>
                  </a:cubicBezTo>
                  <a:cubicBezTo>
                    <a:pt x="143" y="32"/>
                    <a:pt x="111" y="0"/>
                    <a:pt x="72" y="0"/>
                  </a:cubicBezTo>
                  <a:cubicBezTo>
                    <a:pt x="32" y="0"/>
                    <a:pt x="0" y="32"/>
                    <a:pt x="0" y="72"/>
                  </a:cubicBezTo>
                  <a:close/>
                  <a:moveTo>
                    <a:pt x="72" y="36"/>
                  </a:moveTo>
                  <a:cubicBezTo>
                    <a:pt x="91" y="36"/>
                    <a:pt x="107" y="52"/>
                    <a:pt x="107" y="72"/>
                  </a:cubicBezTo>
                  <a:cubicBezTo>
                    <a:pt x="107" y="92"/>
                    <a:pt x="91" y="108"/>
                    <a:pt x="72" y="108"/>
                  </a:cubicBezTo>
                  <a:cubicBezTo>
                    <a:pt x="52" y="108"/>
                    <a:pt x="36" y="92"/>
                    <a:pt x="36" y="72"/>
                  </a:cubicBezTo>
                  <a:cubicBezTo>
                    <a:pt x="36" y="52"/>
                    <a:pt x="52" y="36"/>
                    <a:pt x="72" y="3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3582627" y="5014660"/>
              <a:ext cx="28220" cy="27888"/>
            </a:xfrm>
            <a:prstGeom prst="ellipse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3807556" y="4803509"/>
              <a:ext cx="28220" cy="28386"/>
            </a:xfrm>
            <a:prstGeom prst="ellipse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cxnSp>
          <p:nvCxnSpPr>
            <p:cNvPr id="26646" name="Straight Connector 132"/>
            <p:cNvCxnSpPr/>
            <p:nvPr/>
          </p:nvCxnSpPr>
          <p:spPr>
            <a:xfrm>
              <a:off x="4082869" y="2414050"/>
              <a:ext cx="152966" cy="0"/>
            </a:xfrm>
            <a:prstGeom prst="line">
              <a:avLst/>
            </a:prstGeom>
            <a:ln w="12700" cap="flat" cmpd="sng">
              <a:solidFill>
                <a:srgbClr val="ADBACA"/>
              </a:solidFill>
              <a:prstDash val="sysDash"/>
              <a:miter/>
              <a:headEnd type="none" w="med" len="med"/>
              <a:tailEnd type="none" w="med" len="med"/>
            </a:ln>
          </p:spPr>
        </p:cxnSp>
        <p:cxnSp>
          <p:nvCxnSpPr>
            <p:cNvPr id="26647" name="Straight Connector 133"/>
            <p:cNvCxnSpPr/>
            <p:nvPr/>
          </p:nvCxnSpPr>
          <p:spPr>
            <a:xfrm>
              <a:off x="4235835" y="2409504"/>
              <a:ext cx="0" cy="2534524"/>
            </a:xfrm>
            <a:prstGeom prst="line">
              <a:avLst/>
            </a:prstGeom>
            <a:ln w="12700" cap="flat" cmpd="sng">
              <a:solidFill>
                <a:srgbClr val="ADBACA"/>
              </a:solidFill>
              <a:prstDash val="sysDash"/>
              <a:miter/>
              <a:headEnd type="none" w="med" len="med"/>
              <a:tailEnd type="none" w="med" len="med"/>
            </a:ln>
          </p:spPr>
        </p:cxnSp>
        <p:cxnSp>
          <p:nvCxnSpPr>
            <p:cNvPr id="26648" name="Straight Connector 136"/>
            <p:cNvCxnSpPr/>
            <p:nvPr/>
          </p:nvCxnSpPr>
          <p:spPr>
            <a:xfrm>
              <a:off x="4082869" y="4944028"/>
              <a:ext cx="152966" cy="0"/>
            </a:xfrm>
            <a:prstGeom prst="line">
              <a:avLst/>
            </a:prstGeom>
            <a:ln w="12700" cap="flat" cmpd="sng">
              <a:solidFill>
                <a:srgbClr val="ADBACA"/>
              </a:solidFill>
              <a:prstDash val="sysDash"/>
              <a:miter/>
              <a:headEnd type="none" w="med" len="med"/>
              <a:tailEnd type="none" w="med" len="med"/>
            </a:ln>
          </p:spPr>
        </p:cxnSp>
        <p:cxnSp>
          <p:nvCxnSpPr>
            <p:cNvPr id="26649" name="Straight Connector 137"/>
            <p:cNvCxnSpPr/>
            <p:nvPr/>
          </p:nvCxnSpPr>
          <p:spPr>
            <a:xfrm>
              <a:off x="4073344" y="3691994"/>
              <a:ext cx="651740" cy="0"/>
            </a:xfrm>
            <a:prstGeom prst="line">
              <a:avLst/>
            </a:prstGeom>
            <a:ln w="12700" cap="flat" cmpd="sng">
              <a:solidFill>
                <a:srgbClr val="ADBACA"/>
              </a:solidFill>
              <a:prstDash val="sysDash"/>
              <a:miter/>
              <a:headEnd type="none" w="med" len="med"/>
              <a:tailEnd type="oval" w="sm" len="sm"/>
            </a:ln>
          </p:spPr>
        </p:cxnSp>
        <p:sp>
          <p:nvSpPr>
            <p:cNvPr id="26650" name="TextBox 13@|17FFC:16777215|FBC:16777215|LFC:16777215|LBC:16777215"/>
            <p:cNvSpPr txBox="1"/>
            <p:nvPr/>
          </p:nvSpPr>
          <p:spPr>
            <a:xfrm>
              <a:off x="1008227" y="2108203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651" name="TextBox 13@|17FFC:16777215|FBC:16777215|LFC:16777215|LBC:16777215"/>
            <p:cNvSpPr txBox="1"/>
            <p:nvPr/>
          </p:nvSpPr>
          <p:spPr>
            <a:xfrm>
              <a:off x="511561" y="2394108"/>
              <a:ext cx="2474009" cy="43040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r" defTabSz="1216025">
                <a:spcBef>
                  <a:spcPct val="20000"/>
                </a:spcBef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652" name="TextBox 13@|17FFC:16777215|FBC:16777215|LFC:16777215|LBC:16777215"/>
            <p:cNvSpPr txBox="1"/>
            <p:nvPr/>
          </p:nvSpPr>
          <p:spPr>
            <a:xfrm>
              <a:off x="1008227" y="3405568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653" name="TextBox 13@|17FFC:16777215|FBC:16777215|LFC:16777215|LBC:16777215"/>
            <p:cNvSpPr txBox="1"/>
            <p:nvPr/>
          </p:nvSpPr>
          <p:spPr>
            <a:xfrm>
              <a:off x="511561" y="3691473"/>
              <a:ext cx="2474009" cy="43040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r" defTabSz="1216025">
                <a:spcBef>
                  <a:spcPct val="20000"/>
                </a:spcBef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654" name="TextBox 13@|17FFC:16777215|FBC:16777215|LFC:16777215|LBC:16777215"/>
            <p:cNvSpPr txBox="1"/>
            <p:nvPr/>
          </p:nvSpPr>
          <p:spPr>
            <a:xfrm>
              <a:off x="1008227" y="4683495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655" name="TextBox 13@|17FFC:16777215|FBC:16777215|LFC:16777215|LBC:16777215"/>
            <p:cNvSpPr txBox="1"/>
            <p:nvPr/>
          </p:nvSpPr>
          <p:spPr>
            <a:xfrm>
              <a:off x="511561" y="4969400"/>
              <a:ext cx="2474009" cy="43040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r" defTabSz="1216025">
                <a:spcBef>
                  <a:spcPct val="20000"/>
                </a:spcBef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454900" y="1987550"/>
            <a:ext cx="4470400" cy="3425825"/>
            <a:chOff x="7454719" y="1988077"/>
            <a:chExt cx="4470581" cy="3424162"/>
          </a:xfrm>
        </p:grpSpPr>
        <p:sp>
          <p:nvSpPr>
            <p:cNvPr id="34" name="Oval 63"/>
            <p:cNvSpPr>
              <a:spLocks noChangeAspect="1"/>
            </p:cNvSpPr>
            <p:nvPr/>
          </p:nvSpPr>
          <p:spPr>
            <a:xfrm>
              <a:off x="8113372" y="1988077"/>
              <a:ext cx="900000" cy="900000"/>
            </a:xfrm>
            <a:prstGeom prst="ellipse">
              <a:avLst/>
            </a:prstGeom>
            <a:solidFill>
              <a:srgbClr val="504F43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5" name="Oval 69"/>
            <p:cNvSpPr>
              <a:spLocks noChangeAspect="1"/>
            </p:cNvSpPr>
            <p:nvPr/>
          </p:nvSpPr>
          <p:spPr>
            <a:xfrm>
              <a:off x="8113372" y="3246729"/>
              <a:ext cx="900000" cy="900000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6" name="Oval 75"/>
            <p:cNvSpPr>
              <a:spLocks noChangeAspect="1"/>
            </p:cNvSpPr>
            <p:nvPr/>
          </p:nvSpPr>
          <p:spPr>
            <a:xfrm>
              <a:off x="8113372" y="4504947"/>
              <a:ext cx="900000" cy="900000"/>
            </a:xfrm>
            <a:prstGeom prst="ellipse">
              <a:avLst/>
            </a:prstGeom>
            <a:solidFill>
              <a:srgbClr val="504F43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8392034" y="2200237"/>
              <a:ext cx="344442" cy="500499"/>
            </a:xfrm>
            <a:custGeom>
              <a:avLst/>
              <a:gdLst>
                <a:gd name="" fmla="*/ 560 w 1120"/>
                <a:gd name="" fmla="*/ 0 h 1629"/>
                <a:gd name="" fmla="*/ 0 w 1120"/>
                <a:gd name="" fmla="*/ 560 h 1629"/>
                <a:gd name="" fmla="*/ 256 w 1120"/>
                <a:gd name="" fmla="*/ 1174 h 1629"/>
                <a:gd name="" fmla="*/ 560 w 1120"/>
                <a:gd name="" fmla="*/ 1629 h 1629"/>
                <a:gd name="" fmla="*/ 864 w 1120"/>
                <a:gd name="" fmla="*/ 1175 h 1629"/>
                <a:gd name="" fmla="*/ 1120 w 1120"/>
                <a:gd name="" fmla="*/ 560 h 1629"/>
                <a:gd name="" fmla="*/ 560 w 1120"/>
                <a:gd name="" fmla="*/ 0 h 1629"/>
                <a:gd name="" fmla="*/ 692 w 1120"/>
                <a:gd name="" fmla="*/ 1383 h 1629"/>
                <a:gd name="" fmla="*/ 440 w 1120"/>
                <a:gd name="" fmla="*/ 1415 h 1629"/>
                <a:gd name="" fmla="*/ 409 w 1120"/>
                <a:gd name="" fmla="*/ 1319 h 1629"/>
                <a:gd name="" fmla="*/ 409 w 1120"/>
                <a:gd name="" fmla="*/ 1317 h 1629"/>
                <a:gd name="" fmla="*/ 724 w 1120"/>
                <a:gd name="" fmla="*/ 1278 h 1629"/>
                <a:gd name="" fmla="*/ 710 w 1120"/>
                <a:gd name="" fmla="*/ 1323 h 1629"/>
                <a:gd name="" fmla="*/ 692 w 1120"/>
                <a:gd name="" fmla="*/ 1383 h 1629"/>
                <a:gd name="" fmla="*/ 394 w 1120"/>
                <a:gd name="" fmla="*/ 1268 h 1629"/>
                <a:gd name="" fmla="*/ 363 w 1120"/>
                <a:gd name="" fmla="*/ 1171 h 1629"/>
                <a:gd name="" fmla="*/ 758 w 1120"/>
                <a:gd name="" fmla="*/ 1171 h 1629"/>
                <a:gd name="" fmla="*/ 740 w 1120"/>
                <a:gd name="" fmla="*/ 1225 h 1629"/>
                <a:gd name="" fmla="*/ 394 w 1120"/>
                <a:gd name="" fmla="*/ 1268 h 1629"/>
                <a:gd name="" fmla="*/ 560 w 1120"/>
                <a:gd name="" fmla="*/ 1527 h 1629"/>
                <a:gd name="" fmla="*/ 458 w 1120"/>
                <a:gd name="" fmla="*/ 1464 h 1629"/>
                <a:gd name="" fmla="*/ 674 w 1120"/>
                <a:gd name="" fmla="*/ 1437 h 1629"/>
                <a:gd name="" fmla="*/ 560 w 1120"/>
                <a:gd name="" fmla="*/ 1527 h 1629"/>
                <a:gd name="" fmla="*/ 798 w 1120"/>
                <a:gd name="" fmla="*/ 1069 h 1629"/>
                <a:gd name="" fmla="*/ 323 w 1120"/>
                <a:gd name="" fmla="*/ 1069 h 1629"/>
                <a:gd name="" fmla="*/ 237 w 1120"/>
                <a:gd name="" fmla="*/ 905 h 1629"/>
                <a:gd name="" fmla="*/ 102 w 1120"/>
                <a:gd name="" fmla="*/ 560 h 1629"/>
                <a:gd name="" fmla="*/ 560 w 1120"/>
                <a:gd name="" fmla="*/ 102 h 1629"/>
                <a:gd name="" fmla="*/ 1018 w 1120"/>
                <a:gd name="" fmla="*/ 560 h 1629"/>
                <a:gd name="" fmla="*/ 883 w 1120"/>
                <a:gd name="" fmla="*/ 906 h 1629"/>
                <a:gd name="" fmla="*/ 798 w 1120"/>
                <a:gd name="" fmla="*/ 1069 h 1629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1120" h="1629">
                  <a:moveTo>
                    <a:pt x="560" y="0"/>
                  </a:moveTo>
                  <a:cubicBezTo>
                    <a:pt x="251" y="0"/>
                    <a:pt x="0" y="251"/>
                    <a:pt x="0" y="560"/>
                  </a:cubicBezTo>
                  <a:cubicBezTo>
                    <a:pt x="0" y="765"/>
                    <a:pt x="188" y="983"/>
                    <a:pt x="256" y="1174"/>
                  </a:cubicBezTo>
                  <a:cubicBezTo>
                    <a:pt x="358" y="1459"/>
                    <a:pt x="347" y="1629"/>
                    <a:pt x="560" y="1629"/>
                  </a:cubicBezTo>
                  <a:cubicBezTo>
                    <a:pt x="776" y="1629"/>
                    <a:pt x="762" y="1459"/>
                    <a:pt x="864" y="1175"/>
                  </a:cubicBezTo>
                  <a:cubicBezTo>
                    <a:pt x="932" y="983"/>
                    <a:pt x="1120" y="764"/>
                    <a:pt x="1120" y="560"/>
                  </a:cubicBezTo>
                  <a:cubicBezTo>
                    <a:pt x="1120" y="251"/>
                    <a:pt x="869" y="0"/>
                    <a:pt x="560" y="0"/>
                  </a:cubicBezTo>
                  <a:close/>
                  <a:moveTo>
                    <a:pt x="692" y="1383"/>
                  </a:moveTo>
                  <a:cubicBezTo>
                    <a:pt x="440" y="1415"/>
                    <a:pt x="440" y="1415"/>
                    <a:pt x="440" y="1415"/>
                  </a:cubicBezTo>
                  <a:cubicBezTo>
                    <a:pt x="431" y="1389"/>
                    <a:pt x="421" y="1358"/>
                    <a:pt x="409" y="1319"/>
                  </a:cubicBezTo>
                  <a:cubicBezTo>
                    <a:pt x="409" y="1318"/>
                    <a:pt x="409" y="1318"/>
                    <a:pt x="409" y="1317"/>
                  </a:cubicBezTo>
                  <a:cubicBezTo>
                    <a:pt x="724" y="1278"/>
                    <a:pt x="724" y="1278"/>
                    <a:pt x="724" y="1278"/>
                  </a:cubicBezTo>
                  <a:cubicBezTo>
                    <a:pt x="719" y="1293"/>
                    <a:pt x="714" y="1309"/>
                    <a:pt x="710" y="1323"/>
                  </a:cubicBezTo>
                  <a:cubicBezTo>
                    <a:pt x="704" y="1346"/>
                    <a:pt x="698" y="1365"/>
                    <a:pt x="692" y="1383"/>
                  </a:cubicBezTo>
                  <a:close/>
                  <a:moveTo>
                    <a:pt x="394" y="1268"/>
                  </a:moveTo>
                  <a:cubicBezTo>
                    <a:pt x="385" y="1237"/>
                    <a:pt x="374" y="1205"/>
                    <a:pt x="363" y="1171"/>
                  </a:cubicBezTo>
                  <a:cubicBezTo>
                    <a:pt x="758" y="1171"/>
                    <a:pt x="758" y="1171"/>
                    <a:pt x="758" y="1171"/>
                  </a:cubicBezTo>
                  <a:cubicBezTo>
                    <a:pt x="752" y="1189"/>
                    <a:pt x="745" y="1208"/>
                    <a:pt x="740" y="1225"/>
                  </a:cubicBezTo>
                  <a:lnTo>
                    <a:pt x="394" y="1268"/>
                  </a:lnTo>
                  <a:close/>
                  <a:moveTo>
                    <a:pt x="560" y="1527"/>
                  </a:moveTo>
                  <a:cubicBezTo>
                    <a:pt x="508" y="1527"/>
                    <a:pt x="485" y="1521"/>
                    <a:pt x="458" y="1464"/>
                  </a:cubicBezTo>
                  <a:cubicBezTo>
                    <a:pt x="674" y="1437"/>
                    <a:pt x="674" y="1437"/>
                    <a:pt x="674" y="1437"/>
                  </a:cubicBezTo>
                  <a:cubicBezTo>
                    <a:pt x="643" y="1521"/>
                    <a:pt x="620" y="1527"/>
                    <a:pt x="560" y="1527"/>
                  </a:cubicBezTo>
                  <a:close/>
                  <a:moveTo>
                    <a:pt x="798" y="1069"/>
                  </a:moveTo>
                  <a:cubicBezTo>
                    <a:pt x="323" y="1069"/>
                    <a:pt x="323" y="1069"/>
                    <a:pt x="323" y="1069"/>
                  </a:cubicBezTo>
                  <a:cubicBezTo>
                    <a:pt x="297" y="1014"/>
                    <a:pt x="267" y="959"/>
                    <a:pt x="237" y="905"/>
                  </a:cubicBezTo>
                  <a:cubicBezTo>
                    <a:pt x="170" y="786"/>
                    <a:pt x="102" y="664"/>
                    <a:pt x="102" y="560"/>
                  </a:cubicBezTo>
                  <a:cubicBezTo>
                    <a:pt x="102" y="307"/>
                    <a:pt x="307" y="102"/>
                    <a:pt x="560" y="102"/>
                  </a:cubicBezTo>
                  <a:cubicBezTo>
                    <a:pt x="813" y="102"/>
                    <a:pt x="1018" y="307"/>
                    <a:pt x="1018" y="560"/>
                  </a:cubicBezTo>
                  <a:cubicBezTo>
                    <a:pt x="1018" y="663"/>
                    <a:pt x="949" y="786"/>
                    <a:pt x="883" y="906"/>
                  </a:cubicBezTo>
                  <a:cubicBezTo>
                    <a:pt x="853" y="960"/>
                    <a:pt x="823" y="1014"/>
                    <a:pt x="798" y="106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8" name="Freeform 40"/>
            <p:cNvSpPr/>
            <p:nvPr/>
          </p:nvSpPr>
          <p:spPr bwMode="auto">
            <a:xfrm>
              <a:off x="8470452" y="2278525"/>
              <a:ext cx="101398" cy="101398"/>
            </a:xfrm>
            <a:custGeom>
              <a:avLst/>
              <a:gdLst>
                <a:gd name="" fmla="*/ 305 w 330"/>
                <a:gd name="" fmla="*/ 0 h 330"/>
                <a:gd name="" fmla="*/ 0 w 330"/>
                <a:gd name="" fmla="*/ 305 h 330"/>
                <a:gd name="" fmla="*/ 25 w 330"/>
                <a:gd name="" fmla="*/ 330 h 330"/>
                <a:gd name="" fmla="*/ 50 w 330"/>
                <a:gd name="" fmla="*/ 305 h 330"/>
                <a:gd name="" fmla="*/ 305 w 330"/>
                <a:gd name="" fmla="*/ 50 h 330"/>
                <a:gd name="" fmla="*/ 330 w 330"/>
                <a:gd name="" fmla="*/ 25 h 330"/>
                <a:gd name="" fmla="*/ 305 w 330"/>
                <a:gd name="" fmla="*/ 0 h 330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330" h="330">
                  <a:moveTo>
                    <a:pt x="305" y="0"/>
                  </a:moveTo>
                  <a:cubicBezTo>
                    <a:pt x="137" y="0"/>
                    <a:pt x="0" y="137"/>
                    <a:pt x="0" y="305"/>
                  </a:cubicBezTo>
                  <a:cubicBezTo>
                    <a:pt x="0" y="319"/>
                    <a:pt x="11" y="330"/>
                    <a:pt x="25" y="330"/>
                  </a:cubicBezTo>
                  <a:cubicBezTo>
                    <a:pt x="39" y="330"/>
                    <a:pt x="50" y="319"/>
                    <a:pt x="50" y="305"/>
                  </a:cubicBezTo>
                  <a:cubicBezTo>
                    <a:pt x="50" y="165"/>
                    <a:pt x="165" y="50"/>
                    <a:pt x="305" y="50"/>
                  </a:cubicBezTo>
                  <a:cubicBezTo>
                    <a:pt x="319" y="50"/>
                    <a:pt x="330" y="39"/>
                    <a:pt x="330" y="25"/>
                  </a:cubicBezTo>
                  <a:cubicBezTo>
                    <a:pt x="330" y="11"/>
                    <a:pt x="319" y="0"/>
                    <a:pt x="305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9" name="Freeform 48"/>
            <p:cNvSpPr>
              <a:spLocks noEditPoints="1"/>
            </p:cNvSpPr>
            <p:nvPr/>
          </p:nvSpPr>
          <p:spPr bwMode="auto">
            <a:xfrm>
              <a:off x="8390792" y="3494944"/>
              <a:ext cx="375061" cy="374912"/>
            </a:xfrm>
            <a:custGeom>
              <a:avLst/>
              <a:gdLst>
                <a:gd name="" fmla="*/ 690 w 1068"/>
                <a:gd name="" fmla="*/ 335 h 1068"/>
                <a:gd name="" fmla="*/ 534 w 1068"/>
                <a:gd name="" fmla="*/ 0 h 1068"/>
                <a:gd name="" fmla="*/ 301 w 1068"/>
                <a:gd name="" fmla="*/ 342 h 1068"/>
                <a:gd name="" fmla="*/ 267 w 1068"/>
                <a:gd name="" fmla="*/ 360 h 1068"/>
                <a:gd name="" fmla="*/ 100 w 1068"/>
                <a:gd name="" fmla="*/ 334 h 1068"/>
                <a:gd name="" fmla="*/ 0 w 1068"/>
                <a:gd name="" fmla="*/ 968 h 1068"/>
                <a:gd name="" fmla="*/ 201 w 1068"/>
                <a:gd name="" fmla="*/ 1068 h 1068"/>
                <a:gd name="" fmla="*/ 291 w 1068"/>
                <a:gd name="" fmla="*/ 1011 h 1068"/>
                <a:gd name="" fmla="*/ 301 w 1068"/>
                <a:gd name="" fmla="*/ 1013 h 1068"/>
                <a:gd name="" fmla="*/ 635 w 1068"/>
                <a:gd name="" fmla="*/ 1068 h 1068"/>
                <a:gd name="" fmla="*/ 937 w 1068"/>
                <a:gd name="" fmla="*/ 1004 h 1068"/>
                <a:gd name="" fmla="*/ 952 w 1068"/>
                <a:gd name="" fmla="*/ 909 h 1068"/>
                <a:gd name="" fmla="*/ 1007 w 1068"/>
                <a:gd name="" fmla="*/ 732 h 1068"/>
                <a:gd name="" fmla="*/ 1039 w 1068"/>
                <a:gd name="" fmla="*/ 560 h 1068"/>
                <a:gd name="" fmla="*/ 1068 w 1068"/>
                <a:gd name="" fmla="*/ 481 h 1068"/>
                <a:gd name="" fmla="*/ 974 w 1068"/>
                <a:gd name="" fmla="*/ 349 h 1068"/>
                <a:gd name="" fmla="*/ 201 w 1068"/>
                <a:gd name="" fmla="*/ 1001 h 1068"/>
                <a:gd name="" fmla="*/ 67 w 1068"/>
                <a:gd name="" fmla="*/ 968 h 1068"/>
                <a:gd name="" fmla="*/ 100 w 1068"/>
                <a:gd name="" fmla="*/ 401 h 1068"/>
                <a:gd name="" fmla="*/ 234 w 1068"/>
                <a:gd name="" fmla="*/ 434 h 1068"/>
                <a:gd name="" fmla="*/ 1001 w 1068"/>
                <a:gd name="" fmla="*/ 485 h 1068"/>
                <a:gd name="" fmla="*/ 868 w 1068"/>
                <a:gd name="" fmla="*/ 534 h 1068"/>
                <a:gd name="" fmla="*/ 868 w 1068"/>
                <a:gd name="" fmla="*/ 567 h 1068"/>
                <a:gd name="" fmla="*/ 986 w 1068"/>
                <a:gd name="" fmla="*/ 629 h 1068"/>
                <a:gd name="" fmla="*/ 835 w 1068"/>
                <a:gd name="" fmla="*/ 701 h 1068"/>
                <a:gd name="" fmla="*/ 835 w 1068"/>
                <a:gd name="" fmla="*/ 734 h 1068"/>
                <a:gd name="" fmla="*/ 944 w 1068"/>
                <a:gd name="" fmla="*/ 803 h 1068"/>
                <a:gd name="" fmla="*/ 801 w 1068"/>
                <a:gd name="" fmla="*/ 868 h 1068"/>
                <a:gd name="" fmla="*/ 801 w 1068"/>
                <a:gd name="" fmla="*/ 901 h 1068"/>
                <a:gd name="" fmla="*/ 888 w 1068"/>
                <a:gd name="" fmla="*/ 948 h 1068"/>
                <a:gd name="" fmla="*/ 818 w 1068"/>
                <a:gd name="" fmla="*/ 1001 h 1068"/>
                <a:gd name="" fmla="*/ 450 w 1068"/>
                <a:gd name="" fmla="*/ 980 h 1068"/>
                <a:gd name="" fmla="*/ 268 w 1068"/>
                <a:gd name="" fmla="*/ 914 h 1068"/>
                <a:gd name="" fmla="*/ 294 w 1068"/>
                <a:gd name="" fmla="*/ 418 h 1068"/>
                <a:gd name="" fmla="*/ 501 w 1068"/>
                <a:gd name="" fmla="*/ 100 h 1068"/>
                <a:gd name="" fmla="*/ 632 w 1068"/>
                <a:gd name="" fmla="*/ 225 h 1068"/>
                <a:gd name="" fmla="*/ 962 w 1068"/>
                <a:gd name="" fmla="*/ 413 h 1068"/>
                <a:gd name="" fmla="*/ 1001 w 1068"/>
                <a:gd name="" fmla="*/ 485 h 1068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1068" h="1068">
                  <a:moveTo>
                    <a:pt x="974" y="349"/>
                  </a:moveTo>
                  <a:cubicBezTo>
                    <a:pt x="932" y="339"/>
                    <a:pt x="834" y="339"/>
                    <a:pt x="690" y="335"/>
                  </a:cubicBezTo>
                  <a:cubicBezTo>
                    <a:pt x="697" y="304"/>
                    <a:pt x="699" y="275"/>
                    <a:pt x="699" y="225"/>
                  </a:cubicBezTo>
                  <a:cubicBezTo>
                    <a:pt x="699" y="105"/>
                    <a:pt x="611" y="0"/>
                    <a:pt x="534" y="0"/>
                  </a:cubicBezTo>
                  <a:cubicBezTo>
                    <a:pt x="480" y="0"/>
                    <a:pt x="435" y="45"/>
                    <a:pt x="434" y="99"/>
                  </a:cubicBezTo>
                  <a:cubicBezTo>
                    <a:pt x="433" y="167"/>
                    <a:pt x="413" y="283"/>
                    <a:pt x="301" y="342"/>
                  </a:cubicBezTo>
                  <a:cubicBezTo>
                    <a:pt x="292" y="346"/>
                    <a:pt x="269" y="357"/>
                    <a:pt x="265" y="359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50" y="345"/>
                    <a:pt x="225" y="334"/>
                    <a:pt x="201" y="334"/>
                  </a:cubicBezTo>
                  <a:cubicBezTo>
                    <a:pt x="100" y="334"/>
                    <a:pt x="100" y="334"/>
                    <a:pt x="100" y="334"/>
                  </a:cubicBezTo>
                  <a:cubicBezTo>
                    <a:pt x="45" y="334"/>
                    <a:pt x="0" y="379"/>
                    <a:pt x="0" y="434"/>
                  </a:cubicBezTo>
                  <a:cubicBezTo>
                    <a:pt x="0" y="968"/>
                    <a:pt x="0" y="968"/>
                    <a:pt x="0" y="968"/>
                  </a:cubicBezTo>
                  <a:cubicBezTo>
                    <a:pt x="0" y="1023"/>
                    <a:pt x="45" y="1068"/>
                    <a:pt x="100" y="1068"/>
                  </a:cubicBezTo>
                  <a:cubicBezTo>
                    <a:pt x="201" y="1068"/>
                    <a:pt x="201" y="1068"/>
                    <a:pt x="201" y="1068"/>
                  </a:cubicBezTo>
                  <a:cubicBezTo>
                    <a:pt x="240" y="1068"/>
                    <a:pt x="273" y="1044"/>
                    <a:pt x="290" y="1010"/>
                  </a:cubicBezTo>
                  <a:cubicBezTo>
                    <a:pt x="290" y="1011"/>
                    <a:pt x="291" y="1011"/>
                    <a:pt x="291" y="1011"/>
                  </a:cubicBezTo>
                  <a:cubicBezTo>
                    <a:pt x="293" y="1011"/>
                    <a:pt x="296" y="1012"/>
                    <a:pt x="299" y="1013"/>
                  </a:cubicBezTo>
                  <a:cubicBezTo>
                    <a:pt x="300" y="1013"/>
                    <a:pt x="300" y="1013"/>
                    <a:pt x="301" y="1013"/>
                  </a:cubicBezTo>
                  <a:cubicBezTo>
                    <a:pt x="320" y="1018"/>
                    <a:pt x="357" y="1027"/>
                    <a:pt x="436" y="1045"/>
                  </a:cubicBezTo>
                  <a:cubicBezTo>
                    <a:pt x="453" y="1049"/>
                    <a:pt x="542" y="1068"/>
                    <a:pt x="635" y="1068"/>
                  </a:cubicBezTo>
                  <a:cubicBezTo>
                    <a:pt x="818" y="1068"/>
                    <a:pt x="818" y="1068"/>
                    <a:pt x="818" y="1068"/>
                  </a:cubicBezTo>
                  <a:cubicBezTo>
                    <a:pt x="873" y="1068"/>
                    <a:pt x="913" y="1047"/>
                    <a:pt x="937" y="1004"/>
                  </a:cubicBezTo>
                  <a:cubicBezTo>
                    <a:pt x="938" y="1003"/>
                    <a:pt x="945" y="988"/>
                    <a:pt x="952" y="968"/>
                  </a:cubicBezTo>
                  <a:cubicBezTo>
                    <a:pt x="956" y="952"/>
                    <a:pt x="958" y="931"/>
                    <a:pt x="952" y="909"/>
                  </a:cubicBezTo>
                  <a:cubicBezTo>
                    <a:pt x="988" y="884"/>
                    <a:pt x="1000" y="847"/>
                    <a:pt x="1007" y="823"/>
                  </a:cubicBezTo>
                  <a:cubicBezTo>
                    <a:pt x="1020" y="783"/>
                    <a:pt x="1016" y="753"/>
                    <a:pt x="1007" y="732"/>
                  </a:cubicBezTo>
                  <a:cubicBezTo>
                    <a:pt x="1027" y="713"/>
                    <a:pt x="1045" y="684"/>
                    <a:pt x="1052" y="640"/>
                  </a:cubicBezTo>
                  <a:cubicBezTo>
                    <a:pt x="1056" y="612"/>
                    <a:pt x="1052" y="584"/>
                    <a:pt x="1039" y="560"/>
                  </a:cubicBezTo>
                  <a:cubicBezTo>
                    <a:pt x="1058" y="539"/>
                    <a:pt x="1066" y="513"/>
                    <a:pt x="1067" y="488"/>
                  </a:cubicBezTo>
                  <a:cubicBezTo>
                    <a:pt x="1068" y="481"/>
                    <a:pt x="1068" y="481"/>
                    <a:pt x="1068" y="481"/>
                  </a:cubicBezTo>
                  <a:cubicBezTo>
                    <a:pt x="1068" y="476"/>
                    <a:pt x="1068" y="474"/>
                    <a:pt x="1068" y="464"/>
                  </a:cubicBezTo>
                  <a:cubicBezTo>
                    <a:pt x="1068" y="422"/>
                    <a:pt x="1039" y="368"/>
                    <a:pt x="974" y="349"/>
                  </a:cubicBezTo>
                  <a:close/>
                  <a:moveTo>
                    <a:pt x="234" y="968"/>
                  </a:moveTo>
                  <a:cubicBezTo>
                    <a:pt x="234" y="986"/>
                    <a:pt x="219" y="1001"/>
                    <a:pt x="201" y="1001"/>
                  </a:cubicBezTo>
                  <a:cubicBezTo>
                    <a:pt x="100" y="1001"/>
                    <a:pt x="100" y="1001"/>
                    <a:pt x="100" y="1001"/>
                  </a:cubicBezTo>
                  <a:cubicBezTo>
                    <a:pt x="82" y="1001"/>
                    <a:pt x="67" y="986"/>
                    <a:pt x="67" y="968"/>
                  </a:cubicBezTo>
                  <a:cubicBezTo>
                    <a:pt x="67" y="434"/>
                    <a:pt x="67" y="434"/>
                    <a:pt x="67" y="434"/>
                  </a:cubicBezTo>
                  <a:cubicBezTo>
                    <a:pt x="67" y="415"/>
                    <a:pt x="82" y="401"/>
                    <a:pt x="100" y="401"/>
                  </a:cubicBezTo>
                  <a:cubicBezTo>
                    <a:pt x="201" y="401"/>
                    <a:pt x="201" y="401"/>
                    <a:pt x="201" y="401"/>
                  </a:cubicBezTo>
                  <a:cubicBezTo>
                    <a:pt x="219" y="401"/>
                    <a:pt x="234" y="415"/>
                    <a:pt x="234" y="434"/>
                  </a:cubicBezTo>
                  <a:lnTo>
                    <a:pt x="234" y="968"/>
                  </a:lnTo>
                  <a:close/>
                  <a:moveTo>
                    <a:pt x="1001" y="485"/>
                  </a:moveTo>
                  <a:cubicBezTo>
                    <a:pt x="1000" y="502"/>
                    <a:pt x="993" y="534"/>
                    <a:pt x="935" y="534"/>
                  </a:cubicBezTo>
                  <a:cubicBezTo>
                    <a:pt x="885" y="534"/>
                    <a:pt x="868" y="534"/>
                    <a:pt x="868" y="534"/>
                  </a:cubicBezTo>
                  <a:cubicBezTo>
                    <a:pt x="859" y="534"/>
                    <a:pt x="851" y="541"/>
                    <a:pt x="851" y="551"/>
                  </a:cubicBezTo>
                  <a:cubicBezTo>
                    <a:pt x="851" y="560"/>
                    <a:pt x="859" y="567"/>
                    <a:pt x="868" y="567"/>
                  </a:cubicBezTo>
                  <a:cubicBezTo>
                    <a:pt x="868" y="567"/>
                    <a:pt x="883" y="567"/>
                    <a:pt x="933" y="567"/>
                  </a:cubicBezTo>
                  <a:cubicBezTo>
                    <a:pt x="983" y="567"/>
                    <a:pt x="989" y="609"/>
                    <a:pt x="986" y="629"/>
                  </a:cubicBezTo>
                  <a:cubicBezTo>
                    <a:pt x="982" y="654"/>
                    <a:pt x="970" y="701"/>
                    <a:pt x="914" y="701"/>
                  </a:cubicBezTo>
                  <a:cubicBezTo>
                    <a:pt x="858" y="701"/>
                    <a:pt x="835" y="701"/>
                    <a:pt x="835" y="701"/>
                  </a:cubicBezTo>
                  <a:cubicBezTo>
                    <a:pt x="825" y="701"/>
                    <a:pt x="818" y="708"/>
                    <a:pt x="818" y="718"/>
                  </a:cubicBezTo>
                  <a:cubicBezTo>
                    <a:pt x="818" y="727"/>
                    <a:pt x="825" y="734"/>
                    <a:pt x="835" y="734"/>
                  </a:cubicBezTo>
                  <a:cubicBezTo>
                    <a:pt x="835" y="734"/>
                    <a:pt x="874" y="734"/>
                    <a:pt x="900" y="734"/>
                  </a:cubicBezTo>
                  <a:cubicBezTo>
                    <a:pt x="957" y="734"/>
                    <a:pt x="952" y="777"/>
                    <a:pt x="944" y="803"/>
                  </a:cubicBezTo>
                  <a:cubicBezTo>
                    <a:pt x="933" y="837"/>
                    <a:pt x="926" y="868"/>
                    <a:pt x="856" y="868"/>
                  </a:cubicBezTo>
                  <a:cubicBezTo>
                    <a:pt x="831" y="868"/>
                    <a:pt x="801" y="868"/>
                    <a:pt x="801" y="868"/>
                  </a:cubicBezTo>
                  <a:cubicBezTo>
                    <a:pt x="792" y="868"/>
                    <a:pt x="784" y="875"/>
                    <a:pt x="784" y="884"/>
                  </a:cubicBezTo>
                  <a:cubicBezTo>
                    <a:pt x="784" y="894"/>
                    <a:pt x="792" y="901"/>
                    <a:pt x="801" y="901"/>
                  </a:cubicBezTo>
                  <a:cubicBezTo>
                    <a:pt x="801" y="901"/>
                    <a:pt x="824" y="901"/>
                    <a:pt x="853" y="901"/>
                  </a:cubicBezTo>
                  <a:cubicBezTo>
                    <a:pt x="890" y="901"/>
                    <a:pt x="892" y="936"/>
                    <a:pt x="888" y="948"/>
                  </a:cubicBezTo>
                  <a:cubicBezTo>
                    <a:pt x="884" y="962"/>
                    <a:pt x="879" y="972"/>
                    <a:pt x="878" y="972"/>
                  </a:cubicBezTo>
                  <a:cubicBezTo>
                    <a:pt x="868" y="990"/>
                    <a:pt x="852" y="1001"/>
                    <a:pt x="818" y="1001"/>
                  </a:cubicBezTo>
                  <a:cubicBezTo>
                    <a:pt x="635" y="1001"/>
                    <a:pt x="635" y="1001"/>
                    <a:pt x="635" y="1001"/>
                  </a:cubicBezTo>
                  <a:cubicBezTo>
                    <a:pt x="544" y="1001"/>
                    <a:pt x="453" y="980"/>
                    <a:pt x="450" y="980"/>
                  </a:cubicBezTo>
                  <a:cubicBezTo>
                    <a:pt x="312" y="948"/>
                    <a:pt x="304" y="946"/>
                    <a:pt x="296" y="943"/>
                  </a:cubicBezTo>
                  <a:cubicBezTo>
                    <a:pt x="296" y="943"/>
                    <a:pt x="268" y="938"/>
                    <a:pt x="268" y="914"/>
                  </a:cubicBezTo>
                  <a:cubicBezTo>
                    <a:pt x="267" y="453"/>
                    <a:pt x="267" y="453"/>
                    <a:pt x="267" y="453"/>
                  </a:cubicBezTo>
                  <a:cubicBezTo>
                    <a:pt x="267" y="437"/>
                    <a:pt x="277" y="423"/>
                    <a:pt x="294" y="418"/>
                  </a:cubicBezTo>
                  <a:cubicBezTo>
                    <a:pt x="296" y="417"/>
                    <a:pt x="299" y="416"/>
                    <a:pt x="301" y="415"/>
                  </a:cubicBezTo>
                  <a:cubicBezTo>
                    <a:pt x="453" y="352"/>
                    <a:pt x="500" y="214"/>
                    <a:pt x="501" y="100"/>
                  </a:cubicBezTo>
                  <a:cubicBezTo>
                    <a:pt x="501" y="84"/>
                    <a:pt x="513" y="67"/>
                    <a:pt x="534" y="67"/>
                  </a:cubicBezTo>
                  <a:cubicBezTo>
                    <a:pt x="570" y="67"/>
                    <a:pt x="632" y="138"/>
                    <a:pt x="632" y="225"/>
                  </a:cubicBezTo>
                  <a:cubicBezTo>
                    <a:pt x="632" y="304"/>
                    <a:pt x="629" y="318"/>
                    <a:pt x="601" y="401"/>
                  </a:cubicBezTo>
                  <a:cubicBezTo>
                    <a:pt x="935" y="401"/>
                    <a:pt x="932" y="405"/>
                    <a:pt x="962" y="413"/>
                  </a:cubicBezTo>
                  <a:cubicBezTo>
                    <a:pt x="998" y="423"/>
                    <a:pt x="1002" y="454"/>
                    <a:pt x="1002" y="464"/>
                  </a:cubicBezTo>
                  <a:cubicBezTo>
                    <a:pt x="1002" y="476"/>
                    <a:pt x="1001" y="474"/>
                    <a:pt x="1001" y="48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0" name="Freeform 49"/>
            <p:cNvSpPr>
              <a:spLocks noEditPoints="1"/>
            </p:cNvSpPr>
            <p:nvPr/>
          </p:nvSpPr>
          <p:spPr bwMode="auto">
            <a:xfrm>
              <a:off x="8425926" y="3799588"/>
              <a:ext cx="35431" cy="35134"/>
            </a:xfrm>
            <a:custGeom>
              <a:avLst/>
              <a:gdLst>
                <a:gd name="" fmla="*/ 50 w 101"/>
                <a:gd name="" fmla="*/ 0 h 100"/>
                <a:gd name="" fmla="*/ 0 w 101"/>
                <a:gd name="" fmla="*/ 50 h 100"/>
                <a:gd name="" fmla="*/ 50 w 101"/>
                <a:gd name="" fmla="*/ 100 h 100"/>
                <a:gd name="" fmla="*/ 101 w 101"/>
                <a:gd name="" fmla="*/ 50 h 100"/>
                <a:gd name="" fmla="*/ 50 w 101"/>
                <a:gd name="" fmla="*/ 0 h 100"/>
                <a:gd name="" fmla="*/ 50 w 101"/>
                <a:gd name="" fmla="*/ 67 h 100"/>
                <a:gd name="" fmla="*/ 34 w 101"/>
                <a:gd name="" fmla="*/ 50 h 100"/>
                <a:gd name="" fmla="*/ 50 w 101"/>
                <a:gd name="" fmla="*/ 33 h 100"/>
                <a:gd name="" fmla="*/ 67 w 101"/>
                <a:gd name="" fmla="*/ 50 h 100"/>
                <a:gd name="" fmla="*/ 50 w 101"/>
                <a:gd name="" fmla="*/ 67 h 100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101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7"/>
                    <a:pt x="23" y="100"/>
                    <a:pt x="50" y="100"/>
                  </a:cubicBezTo>
                  <a:cubicBezTo>
                    <a:pt x="78" y="100"/>
                    <a:pt x="101" y="77"/>
                    <a:pt x="101" y="50"/>
                  </a:cubicBezTo>
                  <a:cubicBezTo>
                    <a:pt x="101" y="22"/>
                    <a:pt x="78" y="0"/>
                    <a:pt x="50" y="0"/>
                  </a:cubicBezTo>
                  <a:close/>
                  <a:moveTo>
                    <a:pt x="50" y="67"/>
                  </a:moveTo>
                  <a:cubicBezTo>
                    <a:pt x="41" y="67"/>
                    <a:pt x="34" y="59"/>
                    <a:pt x="34" y="50"/>
                  </a:cubicBezTo>
                  <a:cubicBezTo>
                    <a:pt x="34" y="41"/>
                    <a:pt x="41" y="33"/>
                    <a:pt x="50" y="33"/>
                  </a:cubicBezTo>
                  <a:cubicBezTo>
                    <a:pt x="60" y="33"/>
                    <a:pt x="67" y="41"/>
                    <a:pt x="67" y="50"/>
                  </a:cubicBezTo>
                  <a:cubicBezTo>
                    <a:pt x="67" y="59"/>
                    <a:pt x="60" y="67"/>
                    <a:pt x="50" y="67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solidFill>
                <a:srgbClr val="969696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8346383" y="4737248"/>
              <a:ext cx="426462" cy="426201"/>
            </a:xfrm>
            <a:custGeom>
              <a:avLst/>
              <a:gdLst>
                <a:gd name="" fmla="*/ 434 w 688"/>
                <a:gd name="" fmla="*/ 77 h 688"/>
                <a:gd name="" fmla="*/ 284 w 688"/>
                <a:gd name="" fmla="*/ 194 h 688"/>
                <a:gd name="" fmla="*/ 175 w 688"/>
                <a:gd name="" fmla="*/ 194 h 688"/>
                <a:gd name="" fmla="*/ 0 w 688"/>
                <a:gd name="" fmla="*/ 301 h 688"/>
                <a:gd name="" fmla="*/ 129 w 688"/>
                <a:gd name="" fmla="*/ 452 h 688"/>
                <a:gd name="" fmla="*/ 172 w 688"/>
                <a:gd name="" fmla="*/ 688 h 688"/>
                <a:gd name="" fmla="*/ 301 w 688"/>
                <a:gd name="" fmla="*/ 645 h 688"/>
                <a:gd name="" fmla="*/ 279 w 688"/>
                <a:gd name="" fmla="*/ 581 h 688"/>
                <a:gd name="" fmla="*/ 280 w 688"/>
                <a:gd name="" fmla="*/ 429 h 688"/>
                <a:gd name="" fmla="*/ 283 w 688"/>
                <a:gd name="" fmla="*/ 418 h 688"/>
                <a:gd name="" fmla="*/ 290 w 688"/>
                <a:gd name="" fmla="*/ 412 h 688"/>
                <a:gd name="" fmla="*/ 296 w 688"/>
                <a:gd name="" fmla="*/ 410 h 688"/>
                <a:gd name="" fmla="*/ 434 w 688"/>
                <a:gd name="" fmla="*/ 525 h 688"/>
                <a:gd name="" fmla="*/ 688 w 688"/>
                <a:gd name="" fmla="*/ 301 h 688"/>
                <a:gd name="" fmla="*/ 430 w 688"/>
                <a:gd name="" fmla="*/ 301 h 688"/>
                <a:gd name="" fmla="*/ 495 w 688"/>
                <a:gd name="" fmla="*/ 237 h 688"/>
                <a:gd name="" fmla="*/ 495 w 688"/>
                <a:gd name="" fmla="*/ 366 h 688"/>
                <a:gd name="" fmla="*/ 430 w 688"/>
                <a:gd name="" fmla="*/ 301 h 688"/>
                <a:gd name="" fmla="*/ 86 w 688"/>
                <a:gd name="" fmla="*/ 237 h 688"/>
                <a:gd name="" fmla="*/ 215 w 688"/>
                <a:gd name="" fmla="*/ 301 h 688"/>
                <a:gd name="" fmla="*/ 86 w 688"/>
                <a:gd name="" fmla="*/ 366 h 688"/>
                <a:gd name="" fmla="*/ 258 w 688"/>
                <a:gd name="" fmla="*/ 645 h 688"/>
                <a:gd name="" fmla="*/ 172 w 688"/>
                <a:gd name="" fmla="*/ 452 h 688"/>
                <a:gd name="" fmla="*/ 175 w 688"/>
                <a:gd name="" fmla="*/ 409 h 688"/>
                <a:gd name="" fmla="*/ 240 w 688"/>
                <a:gd name="" fmla="*/ 409 h 688"/>
                <a:gd name="" fmla="*/ 236 w 688"/>
                <a:gd name="" fmla="*/ 581 h 688"/>
                <a:gd name="" fmla="*/ 258 w 688"/>
                <a:gd name="" fmla="*/ 627 h 688"/>
                <a:gd name="" fmla="*/ 284 w 688"/>
                <a:gd name="" fmla="*/ 366 h 688"/>
                <a:gd name="" fmla="*/ 280 w 688"/>
                <a:gd name="" fmla="*/ 366 h 688"/>
                <a:gd name="" fmla="*/ 280 w 688"/>
                <a:gd name="" fmla="*/ 237 h 688"/>
                <a:gd name="" fmla="*/ 396 w 688"/>
                <a:gd name="" fmla="*/ 193 h 688"/>
                <a:gd name="" fmla="*/ 396 w 688"/>
                <a:gd name="" fmla="*/ 409 h 688"/>
                <a:gd name="" fmla="*/ 538 w 688"/>
                <a:gd name="" fmla="*/ 559 h 688"/>
                <a:gd name="" fmla="*/ 495 w 688"/>
                <a:gd name="" fmla="*/ 409 h 688"/>
                <a:gd name="" fmla="*/ 495 w 688"/>
                <a:gd name="" fmla="*/ 194 h 688"/>
                <a:gd name="" fmla="*/ 538 w 688"/>
                <a:gd name="" fmla="*/ 43 h 688"/>
                <a:gd name="" fmla="*/ 538 w 688"/>
                <a:gd name="" fmla="*/ 559 h 688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688" h="688">
                  <a:moveTo>
                    <a:pt x="538" y="0"/>
                  </a:moveTo>
                  <a:cubicBezTo>
                    <a:pt x="493" y="0"/>
                    <a:pt x="459" y="30"/>
                    <a:pt x="434" y="77"/>
                  </a:cubicBezTo>
                  <a:cubicBezTo>
                    <a:pt x="433" y="77"/>
                    <a:pt x="433" y="77"/>
                    <a:pt x="433" y="77"/>
                  </a:cubicBezTo>
                  <a:cubicBezTo>
                    <a:pt x="397" y="148"/>
                    <a:pt x="343" y="194"/>
                    <a:pt x="284" y="194"/>
                  </a:cubicBezTo>
                  <a:cubicBezTo>
                    <a:pt x="270" y="194"/>
                    <a:pt x="270" y="194"/>
                    <a:pt x="270" y="194"/>
                  </a:cubicBezTo>
                  <a:cubicBezTo>
                    <a:pt x="175" y="194"/>
                    <a:pt x="175" y="194"/>
                    <a:pt x="175" y="194"/>
                  </a:cubicBezTo>
                  <a:cubicBezTo>
                    <a:pt x="86" y="194"/>
                    <a:pt x="86" y="194"/>
                    <a:pt x="86" y="194"/>
                  </a:cubicBezTo>
                  <a:cubicBezTo>
                    <a:pt x="38" y="194"/>
                    <a:pt x="0" y="241"/>
                    <a:pt x="0" y="301"/>
                  </a:cubicBezTo>
                  <a:cubicBezTo>
                    <a:pt x="0" y="361"/>
                    <a:pt x="38" y="409"/>
                    <a:pt x="86" y="409"/>
                  </a:cubicBezTo>
                  <a:cubicBezTo>
                    <a:pt x="110" y="409"/>
                    <a:pt x="129" y="428"/>
                    <a:pt x="129" y="452"/>
                  </a:cubicBezTo>
                  <a:cubicBezTo>
                    <a:pt x="129" y="645"/>
                    <a:pt x="129" y="645"/>
                    <a:pt x="129" y="645"/>
                  </a:cubicBezTo>
                  <a:cubicBezTo>
                    <a:pt x="129" y="669"/>
                    <a:pt x="148" y="688"/>
                    <a:pt x="172" y="688"/>
                  </a:cubicBezTo>
                  <a:cubicBezTo>
                    <a:pt x="258" y="688"/>
                    <a:pt x="258" y="688"/>
                    <a:pt x="258" y="688"/>
                  </a:cubicBezTo>
                  <a:cubicBezTo>
                    <a:pt x="282" y="688"/>
                    <a:pt x="301" y="669"/>
                    <a:pt x="301" y="645"/>
                  </a:cubicBezTo>
                  <a:cubicBezTo>
                    <a:pt x="301" y="624"/>
                    <a:pt x="301" y="624"/>
                    <a:pt x="301" y="624"/>
                  </a:cubicBezTo>
                  <a:cubicBezTo>
                    <a:pt x="301" y="602"/>
                    <a:pt x="279" y="592"/>
                    <a:pt x="279" y="581"/>
                  </a:cubicBezTo>
                  <a:cubicBezTo>
                    <a:pt x="279" y="430"/>
                    <a:pt x="279" y="430"/>
                    <a:pt x="279" y="430"/>
                  </a:cubicBezTo>
                  <a:cubicBezTo>
                    <a:pt x="279" y="429"/>
                    <a:pt x="280" y="429"/>
                    <a:pt x="280" y="429"/>
                  </a:cubicBezTo>
                  <a:cubicBezTo>
                    <a:pt x="280" y="426"/>
                    <a:pt x="281" y="423"/>
                    <a:pt x="282" y="420"/>
                  </a:cubicBezTo>
                  <a:cubicBezTo>
                    <a:pt x="283" y="419"/>
                    <a:pt x="283" y="419"/>
                    <a:pt x="283" y="418"/>
                  </a:cubicBezTo>
                  <a:cubicBezTo>
                    <a:pt x="285" y="416"/>
                    <a:pt x="287" y="414"/>
                    <a:pt x="290" y="412"/>
                  </a:cubicBezTo>
                  <a:cubicBezTo>
                    <a:pt x="290" y="412"/>
                    <a:pt x="290" y="412"/>
                    <a:pt x="290" y="412"/>
                  </a:cubicBezTo>
                  <a:cubicBezTo>
                    <a:pt x="290" y="412"/>
                    <a:pt x="290" y="412"/>
                    <a:pt x="291" y="412"/>
                  </a:cubicBezTo>
                  <a:cubicBezTo>
                    <a:pt x="292" y="411"/>
                    <a:pt x="294" y="410"/>
                    <a:pt x="296" y="410"/>
                  </a:cubicBezTo>
                  <a:cubicBezTo>
                    <a:pt x="350" y="416"/>
                    <a:pt x="400" y="459"/>
                    <a:pt x="433" y="525"/>
                  </a:cubicBezTo>
                  <a:cubicBezTo>
                    <a:pt x="434" y="525"/>
                    <a:pt x="434" y="525"/>
                    <a:pt x="434" y="525"/>
                  </a:cubicBezTo>
                  <a:cubicBezTo>
                    <a:pt x="459" y="572"/>
                    <a:pt x="493" y="602"/>
                    <a:pt x="538" y="602"/>
                  </a:cubicBezTo>
                  <a:cubicBezTo>
                    <a:pt x="636" y="602"/>
                    <a:pt x="688" y="451"/>
                    <a:pt x="688" y="301"/>
                  </a:cubicBezTo>
                  <a:cubicBezTo>
                    <a:pt x="688" y="151"/>
                    <a:pt x="636" y="0"/>
                    <a:pt x="538" y="0"/>
                  </a:cubicBezTo>
                  <a:close/>
                  <a:moveTo>
                    <a:pt x="430" y="301"/>
                  </a:moveTo>
                  <a:cubicBezTo>
                    <a:pt x="430" y="279"/>
                    <a:pt x="431" y="257"/>
                    <a:pt x="434" y="237"/>
                  </a:cubicBezTo>
                  <a:cubicBezTo>
                    <a:pt x="495" y="237"/>
                    <a:pt x="495" y="237"/>
                    <a:pt x="495" y="237"/>
                  </a:cubicBezTo>
                  <a:cubicBezTo>
                    <a:pt x="518" y="237"/>
                    <a:pt x="538" y="265"/>
                    <a:pt x="538" y="301"/>
                  </a:cubicBezTo>
                  <a:cubicBezTo>
                    <a:pt x="538" y="337"/>
                    <a:pt x="518" y="366"/>
                    <a:pt x="495" y="366"/>
                  </a:cubicBezTo>
                  <a:cubicBezTo>
                    <a:pt x="434" y="366"/>
                    <a:pt x="434" y="366"/>
                    <a:pt x="434" y="366"/>
                  </a:cubicBezTo>
                  <a:cubicBezTo>
                    <a:pt x="431" y="345"/>
                    <a:pt x="430" y="323"/>
                    <a:pt x="430" y="301"/>
                  </a:cubicBezTo>
                  <a:close/>
                  <a:moveTo>
                    <a:pt x="43" y="301"/>
                  </a:moveTo>
                  <a:cubicBezTo>
                    <a:pt x="43" y="265"/>
                    <a:pt x="62" y="237"/>
                    <a:pt x="86" y="237"/>
                  </a:cubicBezTo>
                  <a:cubicBezTo>
                    <a:pt x="237" y="237"/>
                    <a:pt x="237" y="237"/>
                    <a:pt x="237" y="237"/>
                  </a:cubicBezTo>
                  <a:cubicBezTo>
                    <a:pt x="223" y="252"/>
                    <a:pt x="215" y="275"/>
                    <a:pt x="215" y="301"/>
                  </a:cubicBezTo>
                  <a:cubicBezTo>
                    <a:pt x="215" y="327"/>
                    <a:pt x="223" y="350"/>
                    <a:pt x="237" y="366"/>
                  </a:cubicBezTo>
                  <a:cubicBezTo>
                    <a:pt x="86" y="366"/>
                    <a:pt x="86" y="366"/>
                    <a:pt x="86" y="366"/>
                  </a:cubicBezTo>
                  <a:cubicBezTo>
                    <a:pt x="62" y="366"/>
                    <a:pt x="43" y="337"/>
                    <a:pt x="43" y="301"/>
                  </a:cubicBezTo>
                  <a:close/>
                  <a:moveTo>
                    <a:pt x="258" y="645"/>
                  </a:moveTo>
                  <a:cubicBezTo>
                    <a:pt x="172" y="645"/>
                    <a:pt x="172" y="645"/>
                    <a:pt x="172" y="645"/>
                  </a:cubicBezTo>
                  <a:cubicBezTo>
                    <a:pt x="172" y="452"/>
                    <a:pt x="172" y="452"/>
                    <a:pt x="172" y="452"/>
                  </a:cubicBezTo>
                  <a:cubicBezTo>
                    <a:pt x="172" y="436"/>
                    <a:pt x="168" y="421"/>
                    <a:pt x="160" y="409"/>
                  </a:cubicBezTo>
                  <a:cubicBezTo>
                    <a:pt x="175" y="409"/>
                    <a:pt x="175" y="409"/>
                    <a:pt x="175" y="409"/>
                  </a:cubicBezTo>
                  <a:cubicBezTo>
                    <a:pt x="175" y="409"/>
                    <a:pt x="175" y="409"/>
                    <a:pt x="175" y="409"/>
                  </a:cubicBezTo>
                  <a:cubicBezTo>
                    <a:pt x="240" y="409"/>
                    <a:pt x="240" y="409"/>
                    <a:pt x="240" y="409"/>
                  </a:cubicBezTo>
                  <a:cubicBezTo>
                    <a:pt x="238" y="415"/>
                    <a:pt x="236" y="423"/>
                    <a:pt x="236" y="430"/>
                  </a:cubicBezTo>
                  <a:cubicBezTo>
                    <a:pt x="236" y="581"/>
                    <a:pt x="236" y="581"/>
                    <a:pt x="236" y="581"/>
                  </a:cubicBezTo>
                  <a:cubicBezTo>
                    <a:pt x="236" y="601"/>
                    <a:pt x="248" y="615"/>
                    <a:pt x="255" y="623"/>
                  </a:cubicBezTo>
                  <a:cubicBezTo>
                    <a:pt x="256" y="624"/>
                    <a:pt x="257" y="626"/>
                    <a:pt x="258" y="627"/>
                  </a:cubicBezTo>
                  <a:lnTo>
                    <a:pt x="258" y="645"/>
                  </a:lnTo>
                  <a:close/>
                  <a:moveTo>
                    <a:pt x="284" y="366"/>
                  </a:moveTo>
                  <a:cubicBezTo>
                    <a:pt x="280" y="366"/>
                    <a:pt x="280" y="366"/>
                    <a:pt x="280" y="366"/>
                  </a:cubicBezTo>
                  <a:cubicBezTo>
                    <a:pt x="280" y="366"/>
                    <a:pt x="280" y="366"/>
                    <a:pt x="280" y="366"/>
                  </a:cubicBezTo>
                  <a:cubicBezTo>
                    <a:pt x="256" y="366"/>
                    <a:pt x="237" y="337"/>
                    <a:pt x="237" y="301"/>
                  </a:cubicBezTo>
                  <a:cubicBezTo>
                    <a:pt x="237" y="265"/>
                    <a:pt x="256" y="237"/>
                    <a:pt x="280" y="237"/>
                  </a:cubicBezTo>
                  <a:cubicBezTo>
                    <a:pt x="284" y="237"/>
                    <a:pt x="284" y="237"/>
                    <a:pt x="284" y="237"/>
                  </a:cubicBezTo>
                  <a:cubicBezTo>
                    <a:pt x="325" y="237"/>
                    <a:pt x="363" y="221"/>
                    <a:pt x="396" y="193"/>
                  </a:cubicBezTo>
                  <a:cubicBezTo>
                    <a:pt x="390" y="228"/>
                    <a:pt x="387" y="264"/>
                    <a:pt x="387" y="301"/>
                  </a:cubicBezTo>
                  <a:cubicBezTo>
                    <a:pt x="387" y="338"/>
                    <a:pt x="390" y="375"/>
                    <a:pt x="396" y="409"/>
                  </a:cubicBezTo>
                  <a:cubicBezTo>
                    <a:pt x="363" y="382"/>
                    <a:pt x="325" y="366"/>
                    <a:pt x="284" y="366"/>
                  </a:cubicBezTo>
                  <a:close/>
                  <a:moveTo>
                    <a:pt x="538" y="559"/>
                  </a:moveTo>
                  <a:cubicBezTo>
                    <a:pt x="494" y="559"/>
                    <a:pt x="457" y="497"/>
                    <a:pt x="440" y="409"/>
                  </a:cubicBezTo>
                  <a:cubicBezTo>
                    <a:pt x="495" y="409"/>
                    <a:pt x="495" y="409"/>
                    <a:pt x="495" y="409"/>
                  </a:cubicBezTo>
                  <a:cubicBezTo>
                    <a:pt x="543" y="409"/>
                    <a:pt x="581" y="361"/>
                    <a:pt x="581" y="301"/>
                  </a:cubicBezTo>
                  <a:cubicBezTo>
                    <a:pt x="581" y="241"/>
                    <a:pt x="543" y="194"/>
                    <a:pt x="495" y="194"/>
                  </a:cubicBezTo>
                  <a:cubicBezTo>
                    <a:pt x="440" y="194"/>
                    <a:pt x="440" y="194"/>
                    <a:pt x="440" y="194"/>
                  </a:cubicBezTo>
                  <a:cubicBezTo>
                    <a:pt x="457" y="105"/>
                    <a:pt x="494" y="43"/>
                    <a:pt x="538" y="43"/>
                  </a:cubicBezTo>
                  <a:cubicBezTo>
                    <a:pt x="597" y="43"/>
                    <a:pt x="645" y="159"/>
                    <a:pt x="645" y="301"/>
                  </a:cubicBezTo>
                  <a:cubicBezTo>
                    <a:pt x="645" y="443"/>
                    <a:pt x="597" y="559"/>
                    <a:pt x="538" y="55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cxnSp>
          <p:nvCxnSpPr>
            <p:cNvPr id="26665" name="Straight Connector 141"/>
            <p:cNvCxnSpPr/>
            <p:nvPr/>
          </p:nvCxnSpPr>
          <p:spPr>
            <a:xfrm>
              <a:off x="7959544" y="2414050"/>
              <a:ext cx="152966" cy="0"/>
            </a:xfrm>
            <a:prstGeom prst="line">
              <a:avLst/>
            </a:prstGeom>
            <a:ln w="12700" cap="flat" cmpd="sng">
              <a:solidFill>
                <a:srgbClr val="ADBACA"/>
              </a:solidFill>
              <a:prstDash val="sysDash"/>
              <a:miter/>
              <a:headEnd type="none" w="med" len="med"/>
              <a:tailEnd type="none" w="med" len="med"/>
            </a:ln>
          </p:spPr>
        </p:cxnSp>
        <p:cxnSp>
          <p:nvCxnSpPr>
            <p:cNvPr id="26666" name="Straight Connector 142"/>
            <p:cNvCxnSpPr/>
            <p:nvPr/>
          </p:nvCxnSpPr>
          <p:spPr>
            <a:xfrm>
              <a:off x="7960110" y="2409504"/>
              <a:ext cx="0" cy="2534524"/>
            </a:xfrm>
            <a:prstGeom prst="line">
              <a:avLst/>
            </a:prstGeom>
            <a:ln w="12700" cap="flat" cmpd="sng">
              <a:solidFill>
                <a:srgbClr val="ADBACA"/>
              </a:solidFill>
              <a:prstDash val="sysDash"/>
              <a:miter/>
              <a:headEnd type="none" w="med" len="med"/>
              <a:tailEnd type="none" w="med" len="med"/>
            </a:ln>
          </p:spPr>
        </p:cxnSp>
        <p:cxnSp>
          <p:nvCxnSpPr>
            <p:cNvPr id="26667" name="Straight Connector 143"/>
            <p:cNvCxnSpPr/>
            <p:nvPr/>
          </p:nvCxnSpPr>
          <p:spPr>
            <a:xfrm>
              <a:off x="7959544" y="4944028"/>
              <a:ext cx="152966" cy="0"/>
            </a:xfrm>
            <a:prstGeom prst="line">
              <a:avLst/>
            </a:prstGeom>
            <a:ln w="12700" cap="flat" cmpd="sng">
              <a:solidFill>
                <a:srgbClr val="ADBACA"/>
              </a:solidFill>
              <a:prstDash val="sysDash"/>
              <a:miter/>
              <a:headEnd type="none" w="med" len="med"/>
              <a:tailEnd type="none" w="med" len="med"/>
            </a:ln>
          </p:spPr>
        </p:cxnSp>
        <p:cxnSp>
          <p:nvCxnSpPr>
            <p:cNvPr id="26668" name="Straight Connector 144"/>
            <p:cNvCxnSpPr/>
            <p:nvPr/>
          </p:nvCxnSpPr>
          <p:spPr>
            <a:xfrm>
              <a:off x="7454719" y="3691994"/>
              <a:ext cx="651740" cy="0"/>
            </a:xfrm>
            <a:prstGeom prst="line">
              <a:avLst/>
            </a:prstGeom>
            <a:ln w="12700" cap="flat" cmpd="sng">
              <a:solidFill>
                <a:srgbClr val="ADBACA"/>
              </a:solidFill>
              <a:prstDash val="sysDash"/>
              <a:miter/>
              <a:headEnd type="oval" w="sm" len="sm"/>
              <a:tailEnd type="none" w="sm" len="sm"/>
            </a:ln>
          </p:spPr>
        </p:cxnSp>
        <p:sp>
          <p:nvSpPr>
            <p:cNvPr id="26669" name="TextBox 13"/>
            <p:cNvSpPr txBox="1"/>
            <p:nvPr/>
          </p:nvSpPr>
          <p:spPr>
            <a:xfrm>
              <a:off x="9357556" y="2120658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670" name="TextBox 13"/>
            <p:cNvSpPr txBox="1"/>
            <p:nvPr/>
          </p:nvSpPr>
          <p:spPr>
            <a:xfrm>
              <a:off x="9357556" y="2406563"/>
              <a:ext cx="2567744" cy="43038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671" name="TextBox 13"/>
            <p:cNvSpPr txBox="1"/>
            <p:nvPr/>
          </p:nvSpPr>
          <p:spPr>
            <a:xfrm>
              <a:off x="9357556" y="3418023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672" name="TextBox 13"/>
            <p:cNvSpPr txBox="1"/>
            <p:nvPr/>
          </p:nvSpPr>
          <p:spPr>
            <a:xfrm>
              <a:off x="9357556" y="3703928"/>
              <a:ext cx="2567744" cy="43038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673" name="TextBox 13"/>
            <p:cNvSpPr txBox="1"/>
            <p:nvPr/>
          </p:nvSpPr>
          <p:spPr>
            <a:xfrm>
              <a:off x="9357556" y="4695950"/>
              <a:ext cx="195299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674" name="TextBox 13"/>
            <p:cNvSpPr txBox="1"/>
            <p:nvPr/>
          </p:nvSpPr>
          <p:spPr>
            <a:xfrm>
              <a:off x="9357556" y="4981855"/>
              <a:ext cx="2567744" cy="43038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According to your need to draw the text box size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649" name="图片 1"/>
          <p:cNvPicPr>
            <a:picLocks noChangeAspect="1"/>
          </p:cNvPicPr>
          <p:nvPr/>
        </p:nvPicPr>
        <p:blipFill>
          <a:blip r:embed="rId1"/>
          <a:srcRect b="10069"/>
          <a:stretch>
            <a:fillRect/>
          </a:stretch>
        </p:blipFill>
        <p:spPr>
          <a:xfrm>
            <a:off x="-9525" y="-15875"/>
            <a:ext cx="122015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3175" y="-15875"/>
            <a:ext cx="12201525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超细黑简体" pitchFamily="2" charset="-122"/>
              <a:ea typeface="方正兰亭超细黑简体" pitchFamily="2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98438" y="198438"/>
            <a:ext cx="11780838" cy="64468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172244" y="472281"/>
            <a:ext cx="733425" cy="430213"/>
          </a:xfrm>
          <a:prstGeom prst="triangle">
            <a:avLst>
              <a:gd name="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3" name="文本框 5"/>
          <p:cNvSpPr txBox="1"/>
          <p:nvPr/>
        </p:nvSpPr>
        <p:spPr>
          <a:xfrm>
            <a:off x="381000" y="506413"/>
            <a:ext cx="6386513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 HERE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直接连接符 24"/>
          <p:cNvSpPr>
            <a:spLocks noChangeShapeType="1"/>
          </p:cNvSpPr>
          <p:nvPr/>
        </p:nvSpPr>
        <p:spPr bwMode="auto">
          <a:xfrm flipH="1">
            <a:off x="3236913" y="3200400"/>
            <a:ext cx="1049338" cy="0"/>
          </a:xfrm>
          <a:prstGeom prst="line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1066800" y="2886075"/>
            <a:ext cx="1952625" cy="2476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r"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817563" y="3167063"/>
            <a:ext cx="22018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r" defTabSz="1216025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According to your need to draw the text box size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7666038" y="1995488"/>
            <a:ext cx="1257300" cy="2460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7666038" y="2278063"/>
            <a:ext cx="23844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According to your need to draw the text box size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1817688" y="5097463"/>
            <a:ext cx="1952625" cy="2460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r"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366838" y="5349875"/>
            <a:ext cx="24399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r" defTabSz="1216025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According to your need to draw the text box size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99488" y="4241800"/>
            <a:ext cx="1952625" cy="2460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8593138" y="4557713"/>
            <a:ext cx="23495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According to your need to draw the text box size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983038" y="2116138"/>
            <a:ext cx="4422775" cy="3427412"/>
            <a:chOff x="3982894" y="2116760"/>
            <a:chExt cx="4422378" cy="3426924"/>
          </a:xfrm>
        </p:grpSpPr>
        <p:sp>
          <p:nvSpPr>
            <p:cNvPr id="17" name="新月形 16"/>
            <p:cNvSpPr>
              <a:spLocks noChangeArrowheads="1"/>
            </p:cNvSpPr>
            <p:nvPr/>
          </p:nvSpPr>
          <p:spPr bwMode="auto">
            <a:xfrm rot="20751297">
              <a:off x="4135031" y="2357135"/>
              <a:ext cx="1589498" cy="3177739"/>
            </a:xfrm>
            <a:prstGeom prst="moon">
              <a:avLst>
                <a:gd name="" fmla="val 15190"/>
              </a:avLst>
            </a:prstGeom>
            <a:solidFill>
              <a:srgbClr val="504F43"/>
            </a:solidFill>
            <a:ln w="3175" cmpd="sng">
              <a:solidFill>
                <a:srgbClr val="F8F8F8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新月形 17"/>
            <p:cNvSpPr>
              <a:spLocks noChangeArrowheads="1"/>
            </p:cNvSpPr>
            <p:nvPr/>
          </p:nvSpPr>
          <p:spPr bwMode="auto">
            <a:xfrm rot="4551297">
              <a:off x="4949287" y="1322640"/>
              <a:ext cx="1588240" cy="3176480"/>
            </a:xfrm>
            <a:prstGeom prst="moon">
              <a:avLst>
                <a:gd name="" fmla="val 15190"/>
              </a:avLst>
            </a:prstGeom>
            <a:solidFill>
              <a:srgbClr val="FFC000"/>
            </a:solidFill>
            <a:ln w="3175" cmpd="sng">
              <a:solidFill>
                <a:srgbClr val="F8F8F8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新月形 18"/>
            <p:cNvSpPr>
              <a:spLocks noChangeArrowheads="1"/>
            </p:cNvSpPr>
            <p:nvPr/>
          </p:nvSpPr>
          <p:spPr bwMode="auto">
            <a:xfrm rot="9951297">
              <a:off x="5985041" y="2136896"/>
              <a:ext cx="1589498" cy="3177738"/>
            </a:xfrm>
            <a:prstGeom prst="moon">
              <a:avLst>
                <a:gd name="" fmla="val 15190"/>
              </a:avLst>
            </a:prstGeom>
            <a:solidFill>
              <a:srgbClr val="504F43"/>
            </a:solidFill>
            <a:ln w="3175" cmpd="sng">
              <a:solidFill>
                <a:srgbClr val="F8F8F8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新月形 19"/>
            <p:cNvSpPr>
              <a:spLocks noChangeArrowheads="1"/>
            </p:cNvSpPr>
            <p:nvPr/>
          </p:nvSpPr>
          <p:spPr bwMode="auto">
            <a:xfrm rot="15351297">
              <a:off x="5184622" y="3160060"/>
              <a:ext cx="1589498" cy="3177739"/>
            </a:xfrm>
            <a:prstGeom prst="moon">
              <a:avLst>
                <a:gd name="" fmla="val 15190"/>
              </a:avLst>
            </a:prstGeom>
            <a:solidFill>
              <a:srgbClr val="FFC000"/>
            </a:solidFill>
            <a:ln w="3175" cmpd="sng">
              <a:solidFill>
                <a:srgbClr val="F8F8F8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668" name="TextBox 11"/>
            <p:cNvSpPr/>
            <p:nvPr/>
          </p:nvSpPr>
          <p:spPr>
            <a:xfrm flipH="1">
              <a:off x="4848013" y="3533032"/>
              <a:ext cx="211194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直接连接符 24"/>
            <p:cNvSpPr>
              <a:spLocks noChangeShapeType="1"/>
            </p:cNvSpPr>
            <p:nvPr/>
          </p:nvSpPr>
          <p:spPr bwMode="auto">
            <a:xfrm flipH="1">
              <a:off x="3982894" y="5343020"/>
              <a:ext cx="1033060" cy="0"/>
            </a:xfrm>
            <a:prstGeom prst="line">
              <a:avLst/>
            </a:prstGeom>
            <a:noFill/>
            <a:ln w="12700" cmpd="sng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直接连接符 22"/>
            <p:cNvSpPr>
              <a:spLocks noChangeShapeType="1"/>
            </p:cNvSpPr>
            <p:nvPr/>
          </p:nvSpPr>
          <p:spPr bwMode="auto">
            <a:xfrm flipH="1">
              <a:off x="6428080" y="2241169"/>
              <a:ext cx="1049477" cy="0"/>
            </a:xfrm>
            <a:prstGeom prst="line">
              <a:avLst/>
            </a:prstGeom>
            <a:noFill/>
            <a:ln w="12700" cmpd="sng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直接连接符 23"/>
            <p:cNvSpPr>
              <a:spLocks noChangeShapeType="1"/>
            </p:cNvSpPr>
            <p:nvPr/>
          </p:nvSpPr>
          <p:spPr bwMode="auto">
            <a:xfrm flipH="1">
              <a:off x="7372212" y="4560183"/>
              <a:ext cx="1033060" cy="0"/>
            </a:xfrm>
            <a:prstGeom prst="line">
              <a:avLst/>
            </a:prstGeom>
            <a:noFill/>
            <a:ln w="12700" cmpd="sng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1"/>
          <p:cNvPicPr>
            <a:picLocks noChangeAspect="1"/>
          </p:cNvPicPr>
          <p:nvPr/>
        </p:nvPicPr>
        <p:blipFill>
          <a:blip r:embed="rId1"/>
          <a:srcRect b="10069"/>
          <a:stretch>
            <a:fillRect/>
          </a:stretch>
        </p:blipFill>
        <p:spPr>
          <a:xfrm>
            <a:off x="-9525" y="-15875"/>
            <a:ext cx="122015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3175" y="-15875"/>
            <a:ext cx="12201525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超细黑简体" pitchFamily="2" charset="-122"/>
              <a:ea typeface="方正兰亭超细黑简体" pitchFamily="2" charset="-122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595938" y="6334125"/>
            <a:ext cx="149225" cy="149225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872163" y="6334125"/>
            <a:ext cx="149225" cy="1492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146800" y="6334125"/>
            <a:ext cx="149225" cy="149225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423025" y="6335713"/>
            <a:ext cx="149225" cy="149225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7" name="AutoShape 3"/>
          <p:cNvSpPr>
            <a:spLocks noChangeAspect="1" noTextEdit="1"/>
          </p:cNvSpPr>
          <p:nvPr/>
        </p:nvSpPr>
        <p:spPr>
          <a:xfrm>
            <a:off x="3481388" y="1066800"/>
            <a:ext cx="5208587" cy="47021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/>
            <a:endParaRPr lang="zh-CN" altLang="en-US">
              <a:latin typeface="Calibri" panose="020F0502020204030204" pitchFamily="34" charset="0"/>
              <a:ea typeface="SimSun" pitchFamily="2" charset="-122"/>
            </a:endParaRPr>
          </a:p>
        </p:txBody>
      </p:sp>
      <p:sp>
        <p:nvSpPr>
          <p:cNvPr id="5128" name="Freeform 7"/>
          <p:cNvSpPr/>
          <p:nvPr/>
        </p:nvSpPr>
        <p:spPr>
          <a:xfrm>
            <a:off x="5886450" y="2014538"/>
            <a:ext cx="419100" cy="400050"/>
          </a:xfrm>
          <a:custGeom>
            <a:avLst/>
            <a:gdLst/>
            <a:ahLst/>
            <a:cxnLst>
              <a:cxn ang="0">
                <a:pos x="209550" y="0"/>
              </a:cxn>
              <a:cxn ang="0">
                <a:pos x="209550" y="0"/>
              </a:cxn>
              <a:cxn ang="0">
                <a:pos x="149225" y="130175"/>
              </a:cxn>
              <a:cxn ang="0">
                <a:pos x="0" y="150813"/>
              </a:cxn>
              <a:cxn ang="0">
                <a:pos x="109538" y="260350"/>
              </a:cxn>
              <a:cxn ang="0">
                <a:pos x="79375" y="400050"/>
              </a:cxn>
              <a:cxn ang="0">
                <a:pos x="209550" y="330200"/>
              </a:cxn>
              <a:cxn ang="0">
                <a:pos x="338138" y="400050"/>
              </a:cxn>
              <a:cxn ang="0">
                <a:pos x="319088" y="260350"/>
              </a:cxn>
              <a:cxn ang="0">
                <a:pos x="419100" y="150813"/>
              </a:cxn>
              <a:cxn ang="0">
                <a:pos x="279400" y="130175"/>
              </a:cxn>
              <a:cxn ang="0">
                <a:pos x="209550" y="0"/>
              </a:cxn>
            </a:cxnLst>
            <a:pathLst>
              <a:path w="264" h="252">
                <a:moveTo>
                  <a:pt x="132" y="0"/>
                </a:moveTo>
                <a:lnTo>
                  <a:pt x="132" y="0"/>
                </a:lnTo>
                <a:lnTo>
                  <a:pt x="94" y="82"/>
                </a:lnTo>
                <a:lnTo>
                  <a:pt x="0" y="95"/>
                </a:lnTo>
                <a:lnTo>
                  <a:pt x="69" y="164"/>
                </a:lnTo>
                <a:lnTo>
                  <a:pt x="50" y="252"/>
                </a:lnTo>
                <a:lnTo>
                  <a:pt x="132" y="208"/>
                </a:lnTo>
                <a:lnTo>
                  <a:pt x="213" y="252"/>
                </a:lnTo>
                <a:lnTo>
                  <a:pt x="201" y="164"/>
                </a:lnTo>
                <a:lnTo>
                  <a:pt x="264" y="95"/>
                </a:lnTo>
                <a:lnTo>
                  <a:pt x="176" y="82"/>
                </a:lnTo>
                <a:lnTo>
                  <a:pt x="132" y="0"/>
                </a:lnTo>
              </a:path>
            </a:pathLst>
          </a:custGeom>
          <a:noFill/>
          <a:ln w="9525">
            <a:noFill/>
          </a:ln>
        </p:spPr>
        <p:txBody>
          <a:bodyPr/>
          <a:p>
            <a:endParaRPr lang="es-ES" altLang="en-US"/>
          </a:p>
        </p:txBody>
      </p:sp>
      <p:sp>
        <p:nvSpPr>
          <p:cNvPr id="5129" name="Freeform 9"/>
          <p:cNvSpPr/>
          <p:nvPr/>
        </p:nvSpPr>
        <p:spPr>
          <a:xfrm>
            <a:off x="6543675" y="2144713"/>
            <a:ext cx="290513" cy="269875"/>
          </a:xfrm>
          <a:custGeom>
            <a:avLst/>
            <a:gdLst/>
            <a:ahLst/>
            <a:cxnLst>
              <a:cxn ang="0">
                <a:pos x="150812" y="0"/>
              </a:cxn>
              <a:cxn ang="0">
                <a:pos x="100012" y="90488"/>
              </a:cxn>
              <a:cxn ang="0">
                <a:pos x="0" y="100013"/>
              </a:cxn>
              <a:cxn ang="0">
                <a:pos x="69850" y="169863"/>
              </a:cxn>
              <a:cxn ang="0">
                <a:pos x="60325" y="269875"/>
              </a:cxn>
              <a:cxn ang="0">
                <a:pos x="150812" y="220663"/>
              </a:cxn>
              <a:cxn ang="0">
                <a:pos x="239712" y="269875"/>
              </a:cxn>
              <a:cxn ang="0">
                <a:pos x="220662" y="169863"/>
              </a:cxn>
              <a:cxn ang="0">
                <a:pos x="290512" y="100013"/>
              </a:cxn>
              <a:cxn ang="0">
                <a:pos x="190500" y="90488"/>
              </a:cxn>
              <a:cxn ang="0">
                <a:pos x="150812" y="0"/>
              </a:cxn>
            </a:cxnLst>
            <a:pathLst>
              <a:path w="183" h="170">
                <a:moveTo>
                  <a:pt x="95" y="0"/>
                </a:moveTo>
                <a:lnTo>
                  <a:pt x="63" y="57"/>
                </a:lnTo>
                <a:lnTo>
                  <a:pt x="0" y="63"/>
                </a:lnTo>
                <a:lnTo>
                  <a:pt x="44" y="107"/>
                </a:lnTo>
                <a:lnTo>
                  <a:pt x="38" y="170"/>
                </a:lnTo>
                <a:lnTo>
                  <a:pt x="95" y="139"/>
                </a:lnTo>
                <a:lnTo>
                  <a:pt x="151" y="170"/>
                </a:lnTo>
                <a:lnTo>
                  <a:pt x="139" y="107"/>
                </a:lnTo>
                <a:lnTo>
                  <a:pt x="183" y="63"/>
                </a:lnTo>
                <a:lnTo>
                  <a:pt x="120" y="57"/>
                </a:lnTo>
                <a:lnTo>
                  <a:pt x="95" y="0"/>
                </a:lnTo>
              </a:path>
            </a:pathLst>
          </a:custGeom>
          <a:noFill/>
          <a:ln w="9525">
            <a:noFill/>
          </a:ln>
        </p:spPr>
        <p:txBody>
          <a:bodyPr/>
          <a:p>
            <a:endParaRPr lang="es-ES" altLang="en-US"/>
          </a:p>
        </p:txBody>
      </p:sp>
      <p:sp>
        <p:nvSpPr>
          <p:cNvPr id="5130" name="Freeform 11"/>
          <p:cNvSpPr/>
          <p:nvPr/>
        </p:nvSpPr>
        <p:spPr>
          <a:xfrm>
            <a:off x="5367338" y="2144713"/>
            <a:ext cx="279400" cy="269875"/>
          </a:xfrm>
          <a:custGeom>
            <a:avLst/>
            <a:gdLst/>
            <a:ahLst/>
            <a:cxnLst>
              <a:cxn ang="0">
                <a:pos x="139700" y="0"/>
              </a:cxn>
              <a:cxn ang="0">
                <a:pos x="88900" y="90488"/>
              </a:cxn>
              <a:cxn ang="0">
                <a:pos x="0" y="100013"/>
              </a:cxn>
              <a:cxn ang="0">
                <a:pos x="69850" y="169863"/>
              </a:cxn>
              <a:cxn ang="0">
                <a:pos x="49213" y="269875"/>
              </a:cxn>
              <a:cxn ang="0">
                <a:pos x="139700" y="220663"/>
              </a:cxn>
              <a:cxn ang="0">
                <a:pos x="228600" y="269875"/>
              </a:cxn>
              <a:cxn ang="0">
                <a:pos x="209550" y="169863"/>
              </a:cxn>
              <a:cxn ang="0">
                <a:pos x="279400" y="100013"/>
              </a:cxn>
              <a:cxn ang="0">
                <a:pos x="179388" y="90488"/>
              </a:cxn>
              <a:cxn ang="0">
                <a:pos x="139700" y="0"/>
              </a:cxn>
            </a:cxnLst>
            <a:pathLst>
              <a:path w="176" h="170">
                <a:moveTo>
                  <a:pt x="88" y="0"/>
                </a:moveTo>
                <a:lnTo>
                  <a:pt x="56" y="57"/>
                </a:lnTo>
                <a:lnTo>
                  <a:pt x="0" y="63"/>
                </a:lnTo>
                <a:lnTo>
                  <a:pt x="44" y="107"/>
                </a:lnTo>
                <a:lnTo>
                  <a:pt x="31" y="170"/>
                </a:lnTo>
                <a:lnTo>
                  <a:pt x="88" y="139"/>
                </a:lnTo>
                <a:lnTo>
                  <a:pt x="144" y="170"/>
                </a:lnTo>
                <a:lnTo>
                  <a:pt x="132" y="107"/>
                </a:lnTo>
                <a:lnTo>
                  <a:pt x="176" y="63"/>
                </a:lnTo>
                <a:lnTo>
                  <a:pt x="113" y="57"/>
                </a:lnTo>
                <a:lnTo>
                  <a:pt x="88" y="0"/>
                </a:lnTo>
              </a:path>
            </a:pathLst>
          </a:custGeom>
          <a:noFill/>
          <a:ln w="9525">
            <a:noFill/>
          </a:ln>
        </p:spPr>
        <p:txBody>
          <a:bodyPr/>
          <a:p>
            <a:endParaRPr lang="es-ES" altLang="en-US"/>
          </a:p>
        </p:txBody>
      </p:sp>
      <p:sp>
        <p:nvSpPr>
          <p:cNvPr id="82" name="矩形 81"/>
          <p:cNvSpPr/>
          <p:nvPr/>
        </p:nvSpPr>
        <p:spPr>
          <a:xfrm>
            <a:off x="198438" y="198438"/>
            <a:ext cx="11780838" cy="64468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3830638" y="1066800"/>
            <a:ext cx="4529137" cy="4711700"/>
            <a:chOff x="3831431" y="1066165"/>
            <a:chExt cx="4529137" cy="4711701"/>
          </a:xfrm>
        </p:grpSpPr>
        <p:sp>
          <p:nvSpPr>
            <p:cNvPr id="5133" name="Freeform 75"/>
            <p:cNvSpPr/>
            <p:nvPr/>
          </p:nvSpPr>
          <p:spPr>
            <a:xfrm>
              <a:off x="3831431" y="4071303"/>
              <a:ext cx="4529137" cy="1706563"/>
            </a:xfrm>
            <a:custGeom>
              <a:avLst/>
              <a:gdLst/>
              <a:ahLst/>
              <a:cxnLst>
                <a:cxn ang="0">
                  <a:pos x="4499209" y="0"/>
                </a:cxn>
                <a:cxn ang="0">
                  <a:pos x="2264569" y="1676623"/>
                </a:cxn>
                <a:cxn ang="0">
                  <a:pos x="29928" y="0"/>
                </a:cxn>
                <a:cxn ang="0">
                  <a:pos x="0" y="0"/>
                </a:cxn>
                <a:cxn ang="0">
                  <a:pos x="2264569" y="1706563"/>
                </a:cxn>
                <a:cxn ang="0">
                  <a:pos x="4529137" y="0"/>
                </a:cxn>
                <a:cxn ang="0">
                  <a:pos x="4499209" y="0"/>
                </a:cxn>
              </a:cxnLst>
              <a:pathLst>
                <a:path w="454" h="171">
                  <a:moveTo>
                    <a:pt x="451" y="0"/>
                  </a:moveTo>
                  <a:cubicBezTo>
                    <a:pt x="423" y="97"/>
                    <a:pt x="333" y="168"/>
                    <a:pt x="227" y="168"/>
                  </a:cubicBezTo>
                  <a:cubicBezTo>
                    <a:pt x="121" y="168"/>
                    <a:pt x="31" y="97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99"/>
                    <a:pt x="119" y="171"/>
                    <a:pt x="227" y="171"/>
                  </a:cubicBezTo>
                  <a:cubicBezTo>
                    <a:pt x="335" y="171"/>
                    <a:pt x="426" y="99"/>
                    <a:pt x="454" y="0"/>
                  </a:cubicBezTo>
                  <a:lnTo>
                    <a:pt x="45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s-ES" altLang="en-US"/>
            </a:p>
          </p:txBody>
        </p:sp>
        <p:sp>
          <p:nvSpPr>
            <p:cNvPr id="5134" name="Freeform 76"/>
            <p:cNvSpPr/>
            <p:nvPr/>
          </p:nvSpPr>
          <p:spPr>
            <a:xfrm>
              <a:off x="3831431" y="1066165"/>
              <a:ext cx="4529137" cy="1706563"/>
            </a:xfrm>
            <a:custGeom>
              <a:avLst/>
              <a:gdLst/>
              <a:ahLst/>
              <a:cxnLst>
                <a:cxn ang="0">
                  <a:pos x="29928" y="1706563"/>
                </a:cxn>
                <a:cxn ang="0">
                  <a:pos x="2264569" y="29940"/>
                </a:cxn>
                <a:cxn ang="0">
                  <a:pos x="4499209" y="1706563"/>
                </a:cxn>
                <a:cxn ang="0">
                  <a:pos x="4529137" y="1706563"/>
                </a:cxn>
                <a:cxn ang="0">
                  <a:pos x="2264569" y="0"/>
                </a:cxn>
                <a:cxn ang="0">
                  <a:pos x="0" y="1706563"/>
                </a:cxn>
                <a:cxn ang="0">
                  <a:pos x="29928" y="1706563"/>
                </a:cxn>
              </a:cxnLst>
              <a:pathLst>
                <a:path w="454" h="171">
                  <a:moveTo>
                    <a:pt x="3" y="171"/>
                  </a:moveTo>
                  <a:cubicBezTo>
                    <a:pt x="31" y="74"/>
                    <a:pt x="121" y="3"/>
                    <a:pt x="227" y="3"/>
                  </a:cubicBezTo>
                  <a:cubicBezTo>
                    <a:pt x="333" y="3"/>
                    <a:pt x="423" y="74"/>
                    <a:pt x="451" y="171"/>
                  </a:cubicBezTo>
                  <a:cubicBezTo>
                    <a:pt x="454" y="171"/>
                    <a:pt x="454" y="171"/>
                    <a:pt x="454" y="171"/>
                  </a:cubicBezTo>
                  <a:cubicBezTo>
                    <a:pt x="426" y="72"/>
                    <a:pt x="335" y="0"/>
                    <a:pt x="227" y="0"/>
                  </a:cubicBezTo>
                  <a:cubicBezTo>
                    <a:pt x="119" y="0"/>
                    <a:pt x="28" y="72"/>
                    <a:pt x="0" y="171"/>
                  </a:cubicBezTo>
                  <a:lnTo>
                    <a:pt x="3" y="1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s-ES" altLang="en-US"/>
            </a:p>
          </p:txBody>
        </p:sp>
        <p:pic>
          <p:nvPicPr>
            <p:cNvPr id="86" name="图片 85"/>
            <p:cNvPicPr>
              <a:picLocks noChangeAspect="1"/>
            </p:cNvPicPr>
            <p:nvPr/>
          </p:nvPicPr>
          <p:blipFill rotWithShape="1">
            <a:blip r:embed="rId2"/>
            <a:srcRect l="35408" t="22780" r="36261" b="37383"/>
            <a:stretch>
              <a:fillRect/>
            </a:stretch>
          </p:blipFill>
          <p:spPr>
            <a:xfrm>
              <a:off x="5027695" y="1623711"/>
              <a:ext cx="2117558" cy="3657601"/>
            </a:xfrm>
            <a:custGeom>
              <a:avLst/>
              <a:gdLst>
                <a:gd name="" fmla="*/ 0 w 2117558"/>
                <a:gd name="" fmla="*/ 2636104 h 3657601"/>
                <a:gd name="" fmla="*/ 2117558 w 2117558"/>
                <a:gd name="" fmla="*/ 2636104 h 3657601"/>
                <a:gd name="" fmla="*/ 2117558 w 2117558"/>
                <a:gd name="" fmla="*/ 3657601 h 3657601"/>
                <a:gd name="" fmla="*/ 0 w 2117558"/>
                <a:gd name="" fmla="*/ 3657601 h 3657601"/>
                <a:gd name="" fmla="*/ 0 w 2117558"/>
                <a:gd name="" fmla="*/ 0 h 3657601"/>
                <a:gd name="" fmla="*/ 2117558 w 2117558"/>
                <a:gd name="" fmla="*/ 0 h 3657601"/>
                <a:gd name="" fmla="*/ 2117558 w 2117558"/>
                <a:gd name="" fmla="*/ 1301369 h 3657601"/>
                <a:gd name="" fmla="*/ 0 w 2117558"/>
                <a:gd name="" fmla="*/ 1301369 h 3657601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" t="" r="" b=""/>
              <a:pathLst>
                <a:path w="2117558" h="3657601">
                  <a:moveTo>
                    <a:pt x="0" y="2636104"/>
                  </a:moveTo>
                  <a:lnTo>
                    <a:pt x="2117558" y="2636104"/>
                  </a:lnTo>
                  <a:lnTo>
                    <a:pt x="2117558" y="3657601"/>
                  </a:lnTo>
                  <a:lnTo>
                    <a:pt x="0" y="3657601"/>
                  </a:lnTo>
                  <a:close/>
                  <a:moveTo>
                    <a:pt x="0" y="0"/>
                  </a:moveTo>
                  <a:lnTo>
                    <a:pt x="2117558" y="0"/>
                  </a:lnTo>
                  <a:lnTo>
                    <a:pt x="2117558" y="1301369"/>
                  </a:lnTo>
                  <a:lnTo>
                    <a:pt x="0" y="1301369"/>
                  </a:lnTo>
                  <a:close/>
                </a:path>
              </a:pathLst>
            </a:custGeom>
          </p:spPr>
        </p:pic>
      </p:grpSp>
      <p:sp>
        <p:nvSpPr>
          <p:cNvPr id="87" name="文本框 86"/>
          <p:cNvSpPr txBox="1"/>
          <p:nvPr/>
        </p:nvSpPr>
        <p:spPr>
          <a:xfrm>
            <a:off x="2376488" y="3168650"/>
            <a:ext cx="7419975" cy="831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4800" b="1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 HERE</a:t>
            </a:r>
            <a:endParaRPr lang="zh-CN" altLang="en-US" sz="4800" b="1" dirty="0">
              <a:solidFill>
                <a:srgbClr val="FFC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图片 1"/>
          <p:cNvPicPr>
            <a:picLocks noChangeAspect="1"/>
          </p:cNvPicPr>
          <p:nvPr/>
        </p:nvPicPr>
        <p:blipFill>
          <a:blip r:embed="rId1"/>
          <a:srcRect b="10069"/>
          <a:stretch>
            <a:fillRect/>
          </a:stretch>
        </p:blipFill>
        <p:spPr>
          <a:xfrm>
            <a:off x="-9525" y="-15875"/>
            <a:ext cx="122015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3175" y="-15875"/>
            <a:ext cx="12201525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超细黑简体" pitchFamily="2" charset="-122"/>
              <a:ea typeface="方正兰亭超细黑简体" pitchFamily="2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98438" y="198438"/>
            <a:ext cx="11780838" cy="64468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172244" y="472281"/>
            <a:ext cx="733425" cy="430213"/>
          </a:xfrm>
          <a:prstGeom prst="triangle">
            <a:avLst>
              <a:gd name="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9" name="文本框 18"/>
          <p:cNvSpPr txBox="1"/>
          <p:nvPr/>
        </p:nvSpPr>
        <p:spPr>
          <a:xfrm>
            <a:off x="381000" y="506413"/>
            <a:ext cx="6386513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 HERE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" name="Straight Connector 38"/>
          <p:cNvCxnSpPr/>
          <p:nvPr/>
        </p:nvCxnSpPr>
        <p:spPr bwMode="auto">
          <a:xfrm>
            <a:off x="1812925" y="3692525"/>
            <a:ext cx="8829675" cy="0"/>
          </a:xfrm>
          <a:prstGeom prst="line">
            <a:avLst/>
          </a:prstGeom>
          <a:ln w="12700">
            <a:solidFill>
              <a:srgbClr val="ADBAC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804293" y="1897204"/>
            <a:ext cx="1378734" cy="1378739"/>
            <a:chOff x="1804294" y="1897209"/>
            <a:chExt cx="1378738" cy="1378739"/>
          </a:xfrm>
          <a:solidFill>
            <a:srgbClr val="917252"/>
          </a:solidFill>
        </p:grpSpPr>
        <p:sp>
          <p:nvSpPr>
            <p:cNvPr id="26" name="Oval 6"/>
            <p:cNvSpPr/>
            <p:nvPr/>
          </p:nvSpPr>
          <p:spPr bwMode="auto">
            <a:xfrm>
              <a:off x="1804294" y="1897209"/>
              <a:ext cx="1378738" cy="13787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7" name="Freeform 171"/>
            <p:cNvSpPr/>
            <p:nvPr/>
          </p:nvSpPr>
          <p:spPr bwMode="auto">
            <a:xfrm>
              <a:off x="2244701" y="2339684"/>
              <a:ext cx="497924" cy="478006"/>
            </a:xfrm>
            <a:custGeom>
              <a:avLst/>
              <a:gdLst>
                <a:gd name="" fmla="*/ 228 w 308"/>
                <a:gd name="" fmla="*/ 218 h 296"/>
                <a:gd name="" fmla="*/ 224 w 308"/>
                <a:gd name="" fmla="*/ 215 h 296"/>
                <a:gd name="" fmla="*/ 228 w 308"/>
                <a:gd name="" fmla="*/ 212 h 296"/>
                <a:gd name="" fmla="*/ 230 w 308"/>
                <a:gd name="" fmla="*/ 212 h 296"/>
                <a:gd name="" fmla="*/ 278 w 308"/>
                <a:gd name="" fmla="*/ 209 h 296"/>
                <a:gd name="" fmla="*/ 288 w 308"/>
                <a:gd name="" fmla="*/ 176 h 296"/>
                <a:gd name="" fmla="*/ 284 w 308"/>
                <a:gd name="" fmla="*/ 176 h 296"/>
                <a:gd name="" fmla="*/ 283 w 308"/>
                <a:gd name="" fmla="*/ 176 h 296"/>
                <a:gd name="" fmla="*/ 283 w 308"/>
                <a:gd name="" fmla="*/ 176 h 296"/>
                <a:gd name="" fmla="*/ 229 w 308"/>
                <a:gd name="" fmla="*/ 174 h 296"/>
                <a:gd name="" fmla="*/ 226 w 308"/>
                <a:gd name="" fmla="*/ 174 h 296"/>
                <a:gd name="" fmla="*/ 222 w 308"/>
                <a:gd name="" fmla="*/ 171 h 296"/>
                <a:gd name="" fmla="*/ 226 w 308"/>
                <a:gd name="" fmla="*/ 168 h 296"/>
                <a:gd name="" fmla="*/ 228 w 308"/>
                <a:gd name="" fmla="*/ 168 h 296"/>
                <a:gd name="" fmla="*/ 284 w 308"/>
                <a:gd name="" fmla="*/ 164 h 296"/>
                <a:gd name="" fmla="*/ 292 w 308"/>
                <a:gd name="" fmla="*/ 164 h 296"/>
                <a:gd name="" fmla="*/ 292 w 308"/>
                <a:gd name="" fmla="*/ 164 h 296"/>
                <a:gd name="" fmla="*/ 296 w 308"/>
                <a:gd name="" fmla="*/ 133 h 296"/>
                <a:gd name="" fmla="*/ 214 w 308"/>
                <a:gd name="" fmla="*/ 124 h 296"/>
                <a:gd name="" fmla="*/ 213 w 308"/>
                <a:gd name="" fmla="*/ 124 h 296"/>
                <a:gd name="" fmla="*/ 212 w 308"/>
                <a:gd name="" fmla="*/ 124 h 296"/>
                <a:gd name="" fmla="*/ 217 w 308"/>
                <a:gd name="" fmla="*/ 124 h 296"/>
                <a:gd name="" fmla="*/ 206 w 308"/>
                <a:gd name="" fmla="*/ 124 h 296"/>
                <a:gd name="" fmla="*/ 165 w 308"/>
                <a:gd name="" fmla="*/ 123 h 296"/>
                <a:gd name="" fmla="*/ 165 w 308"/>
                <a:gd name="" fmla="*/ 123 h 296"/>
                <a:gd name="" fmla="*/ 160 w 308"/>
                <a:gd name="" fmla="*/ 121 h 296"/>
                <a:gd name="" fmla="*/ 165 w 308"/>
                <a:gd name="" fmla="*/ 120 h 296"/>
                <a:gd name="" fmla="*/ 165 w 308"/>
                <a:gd name="" fmla="*/ 120 h 296"/>
                <a:gd name="" fmla="*/ 179 w 308"/>
                <a:gd name="" fmla="*/ 119 h 296"/>
                <a:gd name="" fmla="*/ 192 w 308"/>
                <a:gd name="" fmla="*/ 58 h 296"/>
                <a:gd name="" fmla="*/ 178 w 308"/>
                <a:gd name="" fmla="*/ 0 h 296"/>
                <a:gd name="" fmla="*/ 101 w 308"/>
                <a:gd name="" fmla="*/ 126 h 296"/>
                <a:gd name="" fmla="*/ 58 w 308"/>
                <a:gd name="" fmla="*/ 146 h 296"/>
                <a:gd name="" fmla="*/ 53 w 308"/>
                <a:gd name="" fmla="*/ 275 h 296"/>
                <a:gd name="" fmla="*/ 99 w 308"/>
                <a:gd name="" fmla="*/ 275 h 296"/>
                <a:gd name="" fmla="*/ 232 w 308"/>
                <a:gd name="" fmla="*/ 286 h 296"/>
                <a:gd name="" fmla="*/ 255 w 308"/>
                <a:gd name="" fmla="*/ 256 h 296"/>
                <a:gd name="" fmla="*/ 227 w 308"/>
                <a:gd name="" fmla="*/ 255 h 296"/>
                <a:gd name="" fmla="*/ 225 w 308"/>
                <a:gd name="" fmla="*/ 255 h 296"/>
                <a:gd name="" fmla="*/ 221 w 308"/>
                <a:gd name="" fmla="*/ 252 h 296"/>
                <a:gd name="" fmla="*/ 225 w 308"/>
                <a:gd name="" fmla="*/ 249 h 296"/>
                <a:gd name="" fmla="*/ 227 w 308"/>
                <a:gd name="" fmla="*/ 249 h 296"/>
                <a:gd name="" fmla="*/ 262 w 308"/>
                <a:gd name="" fmla="*/ 247 h 296"/>
                <a:gd name="" fmla="*/ 269 w 308"/>
                <a:gd name="" fmla="*/ 220 h 296"/>
                <a:gd name="" fmla="*/ 230 w 308"/>
                <a:gd name="" fmla="*/ 218 h 296"/>
                <a:gd name="" fmla="*/ 228 w 308"/>
                <a:gd name="" fmla="*/ 218 h 296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308" h="296">
                  <a:moveTo>
                    <a:pt x="228" y="218"/>
                  </a:moveTo>
                  <a:cubicBezTo>
                    <a:pt x="224" y="215"/>
                    <a:pt x="224" y="215"/>
                    <a:pt x="224" y="215"/>
                  </a:cubicBezTo>
                  <a:cubicBezTo>
                    <a:pt x="228" y="212"/>
                    <a:pt x="228" y="212"/>
                    <a:pt x="228" y="212"/>
                  </a:cubicBezTo>
                  <a:cubicBezTo>
                    <a:pt x="230" y="212"/>
                    <a:pt x="230" y="212"/>
                    <a:pt x="230" y="212"/>
                  </a:cubicBezTo>
                  <a:cubicBezTo>
                    <a:pt x="232" y="212"/>
                    <a:pt x="263" y="210"/>
                    <a:pt x="278" y="209"/>
                  </a:cubicBezTo>
                  <a:cubicBezTo>
                    <a:pt x="295" y="197"/>
                    <a:pt x="292" y="183"/>
                    <a:pt x="288" y="176"/>
                  </a:cubicBezTo>
                  <a:cubicBezTo>
                    <a:pt x="287" y="176"/>
                    <a:pt x="285" y="176"/>
                    <a:pt x="284" y="176"/>
                  </a:cubicBezTo>
                  <a:cubicBezTo>
                    <a:pt x="283" y="176"/>
                    <a:pt x="283" y="176"/>
                    <a:pt x="283" y="176"/>
                  </a:cubicBezTo>
                  <a:cubicBezTo>
                    <a:pt x="283" y="176"/>
                    <a:pt x="283" y="176"/>
                    <a:pt x="283" y="176"/>
                  </a:cubicBezTo>
                  <a:cubicBezTo>
                    <a:pt x="278" y="176"/>
                    <a:pt x="231" y="174"/>
                    <a:pt x="229" y="174"/>
                  </a:cubicBezTo>
                  <a:cubicBezTo>
                    <a:pt x="226" y="174"/>
                    <a:pt x="226" y="174"/>
                    <a:pt x="226" y="174"/>
                  </a:cubicBezTo>
                  <a:cubicBezTo>
                    <a:pt x="222" y="171"/>
                    <a:pt x="222" y="171"/>
                    <a:pt x="222" y="171"/>
                  </a:cubicBezTo>
                  <a:cubicBezTo>
                    <a:pt x="226" y="168"/>
                    <a:pt x="226" y="168"/>
                    <a:pt x="226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1" y="168"/>
                    <a:pt x="280" y="164"/>
                    <a:pt x="284" y="164"/>
                  </a:cubicBezTo>
                  <a:cubicBezTo>
                    <a:pt x="290" y="164"/>
                    <a:pt x="292" y="164"/>
                    <a:pt x="292" y="164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302" y="155"/>
                    <a:pt x="308" y="144"/>
                    <a:pt x="296" y="133"/>
                  </a:cubicBezTo>
                  <a:cubicBezTo>
                    <a:pt x="285" y="123"/>
                    <a:pt x="243" y="125"/>
                    <a:pt x="214" y="124"/>
                  </a:cubicBezTo>
                  <a:cubicBezTo>
                    <a:pt x="213" y="124"/>
                    <a:pt x="213" y="124"/>
                    <a:pt x="213" y="124"/>
                  </a:cubicBezTo>
                  <a:cubicBezTo>
                    <a:pt x="212" y="124"/>
                    <a:pt x="212" y="124"/>
                    <a:pt x="212" y="124"/>
                  </a:cubicBezTo>
                  <a:cubicBezTo>
                    <a:pt x="212" y="124"/>
                    <a:pt x="219" y="124"/>
                    <a:pt x="217" y="124"/>
                  </a:cubicBezTo>
                  <a:cubicBezTo>
                    <a:pt x="213" y="124"/>
                    <a:pt x="209" y="124"/>
                    <a:pt x="206" y="124"/>
                  </a:cubicBezTo>
                  <a:cubicBezTo>
                    <a:pt x="192" y="123"/>
                    <a:pt x="167" y="123"/>
                    <a:pt x="165" y="123"/>
                  </a:cubicBezTo>
                  <a:cubicBezTo>
                    <a:pt x="165" y="123"/>
                    <a:pt x="165" y="123"/>
                    <a:pt x="165" y="123"/>
                  </a:cubicBezTo>
                  <a:cubicBezTo>
                    <a:pt x="160" y="121"/>
                    <a:pt x="160" y="121"/>
                    <a:pt x="160" y="121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6" y="120"/>
                    <a:pt x="169" y="120"/>
                    <a:pt x="179" y="119"/>
                  </a:cubicBezTo>
                  <a:cubicBezTo>
                    <a:pt x="165" y="90"/>
                    <a:pt x="188" y="73"/>
                    <a:pt x="192" y="58"/>
                  </a:cubicBezTo>
                  <a:cubicBezTo>
                    <a:pt x="206" y="5"/>
                    <a:pt x="178" y="0"/>
                    <a:pt x="178" y="0"/>
                  </a:cubicBezTo>
                  <a:cubicBezTo>
                    <a:pt x="178" y="0"/>
                    <a:pt x="108" y="96"/>
                    <a:pt x="101" y="126"/>
                  </a:cubicBezTo>
                  <a:cubicBezTo>
                    <a:pt x="96" y="148"/>
                    <a:pt x="67" y="146"/>
                    <a:pt x="58" y="146"/>
                  </a:cubicBezTo>
                  <a:cubicBezTo>
                    <a:pt x="10" y="144"/>
                    <a:pt x="0" y="264"/>
                    <a:pt x="53" y="275"/>
                  </a:cubicBezTo>
                  <a:cubicBezTo>
                    <a:pt x="64" y="277"/>
                    <a:pt x="76" y="265"/>
                    <a:pt x="99" y="275"/>
                  </a:cubicBezTo>
                  <a:cubicBezTo>
                    <a:pt x="149" y="296"/>
                    <a:pt x="192" y="287"/>
                    <a:pt x="232" y="286"/>
                  </a:cubicBezTo>
                  <a:cubicBezTo>
                    <a:pt x="259" y="285"/>
                    <a:pt x="257" y="266"/>
                    <a:pt x="255" y="256"/>
                  </a:cubicBezTo>
                  <a:cubicBezTo>
                    <a:pt x="242" y="256"/>
                    <a:pt x="229" y="255"/>
                    <a:pt x="227" y="255"/>
                  </a:cubicBezTo>
                  <a:cubicBezTo>
                    <a:pt x="225" y="255"/>
                    <a:pt x="225" y="255"/>
                    <a:pt x="225" y="255"/>
                  </a:cubicBezTo>
                  <a:cubicBezTo>
                    <a:pt x="221" y="252"/>
                    <a:pt x="221" y="252"/>
                    <a:pt x="221" y="252"/>
                  </a:cubicBezTo>
                  <a:cubicBezTo>
                    <a:pt x="225" y="249"/>
                    <a:pt x="225" y="249"/>
                    <a:pt x="225" y="249"/>
                  </a:cubicBezTo>
                  <a:cubicBezTo>
                    <a:pt x="227" y="249"/>
                    <a:pt x="227" y="249"/>
                    <a:pt x="227" y="249"/>
                  </a:cubicBezTo>
                  <a:cubicBezTo>
                    <a:pt x="229" y="249"/>
                    <a:pt x="247" y="248"/>
                    <a:pt x="262" y="247"/>
                  </a:cubicBezTo>
                  <a:cubicBezTo>
                    <a:pt x="275" y="237"/>
                    <a:pt x="272" y="227"/>
                    <a:pt x="269" y="220"/>
                  </a:cubicBezTo>
                  <a:cubicBezTo>
                    <a:pt x="253" y="219"/>
                    <a:pt x="232" y="218"/>
                    <a:pt x="230" y="218"/>
                  </a:cubicBezTo>
                  <a:lnTo>
                    <a:pt x="228" y="2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812925" y="4156075"/>
            <a:ext cx="1374775" cy="1376363"/>
            <a:chOff x="1813312" y="4156245"/>
            <a:chExt cx="1375061" cy="1376658"/>
          </a:xfrm>
        </p:grpSpPr>
        <p:sp>
          <p:nvSpPr>
            <p:cNvPr id="29" name="Oval 30"/>
            <p:cNvSpPr/>
            <p:nvPr/>
          </p:nvSpPr>
          <p:spPr bwMode="auto">
            <a:xfrm>
              <a:off x="1813312" y="4156245"/>
              <a:ext cx="1375061" cy="137665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Roboto Regular"/>
                <a:sym typeface="Arial" panose="020B0604020202020204" pitchFamily="34" charset="0"/>
              </a:endParaRPr>
            </a:p>
          </p:txBody>
        </p:sp>
        <p:sp>
          <p:nvSpPr>
            <p:cNvPr id="6154" name="Freeform 173"/>
            <p:cNvSpPr/>
            <p:nvPr/>
          </p:nvSpPr>
          <p:spPr>
            <a:xfrm>
              <a:off x="2251880" y="4605571"/>
              <a:ext cx="497924" cy="478006"/>
            </a:xfrm>
            <a:custGeom>
              <a:avLst/>
              <a:gdLst/>
              <a:ahLst/>
              <a:cxnLst>
                <a:cxn ang="0">
                  <a:pos x="129331" y="125961"/>
                </a:cxn>
                <a:cxn ang="0">
                  <a:pos x="135797" y="130806"/>
                </a:cxn>
                <a:cxn ang="0">
                  <a:pos x="129331" y="135650"/>
                </a:cxn>
                <a:cxn ang="0">
                  <a:pos x="126098" y="135650"/>
                </a:cxn>
                <a:cxn ang="0">
                  <a:pos x="48499" y="140495"/>
                </a:cxn>
                <a:cxn ang="0">
                  <a:pos x="32333" y="193786"/>
                </a:cxn>
                <a:cxn ang="0">
                  <a:pos x="38799" y="193786"/>
                </a:cxn>
                <a:cxn ang="0">
                  <a:pos x="38799" y="193786"/>
                </a:cxn>
                <a:cxn ang="0">
                  <a:pos x="38799" y="193786"/>
                </a:cxn>
                <a:cxn ang="0">
                  <a:pos x="127714" y="197016"/>
                </a:cxn>
                <a:cxn ang="0">
                  <a:pos x="130948" y="197016"/>
                </a:cxn>
                <a:cxn ang="0">
                  <a:pos x="139031" y="201861"/>
                </a:cxn>
                <a:cxn ang="0">
                  <a:pos x="132564" y="206705"/>
                </a:cxn>
                <a:cxn ang="0">
                  <a:pos x="127714" y="206705"/>
                </a:cxn>
                <a:cxn ang="0">
                  <a:pos x="38799" y="213165"/>
                </a:cxn>
                <a:cxn ang="0">
                  <a:pos x="24250" y="213165"/>
                </a:cxn>
                <a:cxn ang="0">
                  <a:pos x="24250" y="213165"/>
                </a:cxn>
                <a:cxn ang="0">
                  <a:pos x="19400" y="263226"/>
                </a:cxn>
                <a:cxn ang="0">
                  <a:pos x="151964" y="277760"/>
                </a:cxn>
                <a:cxn ang="0">
                  <a:pos x="153580" y="277760"/>
                </a:cxn>
                <a:cxn ang="0">
                  <a:pos x="153580" y="277760"/>
                </a:cxn>
                <a:cxn ang="0">
                  <a:pos x="147114" y="277760"/>
                </a:cxn>
                <a:cxn ang="0">
                  <a:pos x="164897" y="277760"/>
                </a:cxn>
                <a:cxn ang="0">
                  <a:pos x="229562" y="279375"/>
                </a:cxn>
                <a:cxn ang="0">
                  <a:pos x="231179" y="279375"/>
                </a:cxn>
                <a:cxn ang="0">
                  <a:pos x="239262" y="282605"/>
                </a:cxn>
                <a:cxn ang="0">
                  <a:pos x="231179" y="284220"/>
                </a:cxn>
                <a:cxn ang="0">
                  <a:pos x="229562" y="284220"/>
                </a:cxn>
                <a:cxn ang="0">
                  <a:pos x="208546" y="285835"/>
                </a:cxn>
                <a:cxn ang="0">
                  <a:pos x="185913" y="384343"/>
                </a:cxn>
                <a:cxn ang="0">
                  <a:pos x="208546" y="478006"/>
                </a:cxn>
                <a:cxn ang="0">
                  <a:pos x="334644" y="272916"/>
                </a:cxn>
                <a:cxn ang="0">
                  <a:pos x="404159" y="242233"/>
                </a:cxn>
                <a:cxn ang="0">
                  <a:pos x="412242" y="33913"/>
                </a:cxn>
                <a:cxn ang="0">
                  <a:pos x="337877" y="33913"/>
                </a:cxn>
                <a:cxn ang="0">
                  <a:pos x="122864" y="16149"/>
                </a:cxn>
                <a:cxn ang="0">
                  <a:pos x="85682" y="64595"/>
                </a:cxn>
                <a:cxn ang="0">
                  <a:pos x="129331" y="66210"/>
                </a:cxn>
                <a:cxn ang="0">
                  <a:pos x="134181" y="66210"/>
                </a:cxn>
                <a:cxn ang="0">
                  <a:pos x="140647" y="71055"/>
                </a:cxn>
                <a:cxn ang="0">
                  <a:pos x="134181" y="75900"/>
                </a:cxn>
                <a:cxn ang="0">
                  <a:pos x="130948" y="75900"/>
                </a:cxn>
                <a:cxn ang="0">
                  <a:pos x="74365" y="79129"/>
                </a:cxn>
                <a:cxn ang="0">
                  <a:pos x="63049" y="122731"/>
                </a:cxn>
                <a:cxn ang="0">
                  <a:pos x="124481" y="125961"/>
                </a:cxn>
                <a:cxn ang="0">
                  <a:pos x="129331" y="125961"/>
                </a:cxn>
              </a:cxnLst>
              <a:pathLst>
                <a:path w="308" h="296">
                  <a:moveTo>
                    <a:pt x="80" y="78"/>
                  </a:moveTo>
                  <a:cubicBezTo>
                    <a:pt x="84" y="81"/>
                    <a:pt x="84" y="81"/>
                    <a:pt x="84" y="81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6" y="84"/>
                    <a:pt x="45" y="86"/>
                    <a:pt x="30" y="87"/>
                  </a:cubicBezTo>
                  <a:cubicBezTo>
                    <a:pt x="12" y="99"/>
                    <a:pt x="16" y="112"/>
                    <a:pt x="20" y="120"/>
                  </a:cubicBezTo>
                  <a:cubicBezTo>
                    <a:pt x="21" y="120"/>
                    <a:pt x="23" y="120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30" y="120"/>
                    <a:pt x="77" y="122"/>
                    <a:pt x="79" y="122"/>
                  </a:cubicBezTo>
                  <a:cubicBezTo>
                    <a:pt x="81" y="122"/>
                    <a:pt x="81" y="122"/>
                    <a:pt x="81" y="122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77" y="128"/>
                    <a:pt x="28" y="132"/>
                    <a:pt x="24" y="132"/>
                  </a:cubicBezTo>
                  <a:cubicBezTo>
                    <a:pt x="18" y="132"/>
                    <a:pt x="16" y="132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6" y="141"/>
                    <a:pt x="0" y="152"/>
                    <a:pt x="12" y="163"/>
                  </a:cubicBezTo>
                  <a:cubicBezTo>
                    <a:pt x="23" y="173"/>
                    <a:pt x="65" y="171"/>
                    <a:pt x="94" y="172"/>
                  </a:cubicBezTo>
                  <a:cubicBezTo>
                    <a:pt x="95" y="172"/>
                    <a:pt x="95" y="172"/>
                    <a:pt x="95" y="172"/>
                  </a:cubicBezTo>
                  <a:cubicBezTo>
                    <a:pt x="95" y="172"/>
                    <a:pt x="95" y="172"/>
                    <a:pt x="95" y="172"/>
                  </a:cubicBezTo>
                  <a:cubicBezTo>
                    <a:pt x="96" y="172"/>
                    <a:pt x="89" y="172"/>
                    <a:pt x="91" y="172"/>
                  </a:cubicBezTo>
                  <a:cubicBezTo>
                    <a:pt x="95" y="172"/>
                    <a:pt x="99" y="172"/>
                    <a:pt x="102" y="172"/>
                  </a:cubicBezTo>
                  <a:cubicBezTo>
                    <a:pt x="116" y="173"/>
                    <a:pt x="141" y="173"/>
                    <a:pt x="142" y="173"/>
                  </a:cubicBezTo>
                  <a:cubicBezTo>
                    <a:pt x="143" y="173"/>
                    <a:pt x="143" y="173"/>
                    <a:pt x="143" y="173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3" y="176"/>
                    <a:pt x="143" y="176"/>
                    <a:pt x="143" y="176"/>
                  </a:cubicBezTo>
                  <a:cubicBezTo>
                    <a:pt x="142" y="176"/>
                    <a:pt x="142" y="176"/>
                    <a:pt x="142" y="176"/>
                  </a:cubicBezTo>
                  <a:cubicBezTo>
                    <a:pt x="142" y="176"/>
                    <a:pt x="139" y="176"/>
                    <a:pt x="129" y="177"/>
                  </a:cubicBezTo>
                  <a:cubicBezTo>
                    <a:pt x="143" y="206"/>
                    <a:pt x="119" y="223"/>
                    <a:pt x="115" y="238"/>
                  </a:cubicBezTo>
                  <a:cubicBezTo>
                    <a:pt x="101" y="291"/>
                    <a:pt x="129" y="296"/>
                    <a:pt x="129" y="296"/>
                  </a:cubicBezTo>
                  <a:cubicBezTo>
                    <a:pt x="129" y="296"/>
                    <a:pt x="200" y="200"/>
                    <a:pt x="207" y="169"/>
                  </a:cubicBezTo>
                  <a:cubicBezTo>
                    <a:pt x="212" y="148"/>
                    <a:pt x="240" y="150"/>
                    <a:pt x="250" y="150"/>
                  </a:cubicBezTo>
                  <a:cubicBezTo>
                    <a:pt x="298" y="152"/>
                    <a:pt x="308" y="31"/>
                    <a:pt x="255" y="21"/>
                  </a:cubicBezTo>
                  <a:cubicBezTo>
                    <a:pt x="244" y="19"/>
                    <a:pt x="232" y="31"/>
                    <a:pt x="209" y="21"/>
                  </a:cubicBezTo>
                  <a:cubicBezTo>
                    <a:pt x="159" y="0"/>
                    <a:pt x="116" y="9"/>
                    <a:pt x="76" y="10"/>
                  </a:cubicBezTo>
                  <a:cubicBezTo>
                    <a:pt x="49" y="11"/>
                    <a:pt x="51" y="30"/>
                    <a:pt x="53" y="40"/>
                  </a:cubicBezTo>
                  <a:cubicBezTo>
                    <a:pt x="66" y="40"/>
                    <a:pt x="79" y="41"/>
                    <a:pt x="80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79" y="47"/>
                    <a:pt x="61" y="48"/>
                    <a:pt x="46" y="49"/>
                  </a:cubicBezTo>
                  <a:cubicBezTo>
                    <a:pt x="32" y="59"/>
                    <a:pt x="36" y="69"/>
                    <a:pt x="39" y="76"/>
                  </a:cubicBezTo>
                  <a:cubicBezTo>
                    <a:pt x="55" y="77"/>
                    <a:pt x="76" y="78"/>
                    <a:pt x="77" y="78"/>
                  </a:cubicBezTo>
                  <a:lnTo>
                    <a:pt x="80" y="7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s-ES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3492500" y="2428875"/>
            <a:ext cx="7391400" cy="5159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According to your need to draw the text box size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Please read the instructions and more work at the end of the manual template.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3492500" y="2149475"/>
            <a:ext cx="1295400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92500" y="4718050"/>
            <a:ext cx="7391400" cy="5159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According to your need to draw the text box size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Please read the instructions and more work at the end of the manual template.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3492500" y="4438650"/>
            <a:ext cx="1295400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1"/>
          <p:cNvPicPr>
            <a:picLocks noChangeAspect="1"/>
          </p:cNvPicPr>
          <p:nvPr/>
        </p:nvPicPr>
        <p:blipFill>
          <a:blip r:embed="rId1"/>
          <a:srcRect b="10069"/>
          <a:stretch>
            <a:fillRect/>
          </a:stretch>
        </p:blipFill>
        <p:spPr>
          <a:xfrm>
            <a:off x="-9525" y="-15875"/>
            <a:ext cx="122015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3175" y="-15875"/>
            <a:ext cx="12201525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超细黑简体" pitchFamily="2" charset="-122"/>
              <a:ea typeface="方正兰亭超细黑简体" pitchFamily="2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98438" y="198438"/>
            <a:ext cx="11780838" cy="64468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172244" y="472281"/>
            <a:ext cx="733425" cy="430213"/>
          </a:xfrm>
          <a:prstGeom prst="triangle">
            <a:avLst>
              <a:gd name="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3" name="文本框 5"/>
          <p:cNvSpPr txBox="1"/>
          <p:nvPr/>
        </p:nvSpPr>
        <p:spPr>
          <a:xfrm>
            <a:off x="381000" y="506413"/>
            <a:ext cx="6386513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 HERE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96000" y="2143125"/>
            <a:ext cx="4940300" cy="3167063"/>
            <a:chOff x="6096471" y="2143666"/>
            <a:chExt cx="4940497" cy="3166784"/>
          </a:xfrm>
        </p:grpSpPr>
        <p:sp>
          <p:nvSpPr>
            <p:cNvPr id="8" name="Freeform 1"/>
            <p:cNvSpPr>
              <a:spLocks noChangeArrowheads="1"/>
            </p:cNvSpPr>
            <p:nvPr/>
          </p:nvSpPr>
          <p:spPr bwMode="auto">
            <a:xfrm>
              <a:off x="7291681" y="2206839"/>
              <a:ext cx="426233" cy="675411"/>
            </a:xfrm>
            <a:custGeom>
              <a:avLst/>
              <a:gdLst>
                <a:gd name="" fmla="*/ 93 w 1282"/>
                <a:gd name="" fmla="*/ 344 h 2032"/>
                <a:gd name="" fmla="*/ 93 w 1282"/>
                <a:gd name="" fmla="*/ 344 h 2032"/>
                <a:gd name="" fmla="*/ 750 w 1282"/>
                <a:gd name="" fmla="*/ 1000 h 2032"/>
                <a:gd name="" fmla="*/ 93 w 1282"/>
                <a:gd name="" fmla="*/ 1656 h 2032"/>
                <a:gd name="" fmla="*/ 93 w 1282"/>
                <a:gd name="" fmla="*/ 1937 h 2032"/>
                <a:gd name="" fmla="*/ 375 w 1282"/>
                <a:gd name="" fmla="*/ 1937 h 2032"/>
                <a:gd name="" fmla="*/ 1281 w 1282"/>
                <a:gd name="" fmla="*/ 1000 h 2032"/>
                <a:gd name="" fmla="*/ 375 w 1282"/>
                <a:gd name="" fmla="*/ 94 h 2032"/>
                <a:gd name="" fmla="*/ 93 w 1282"/>
                <a:gd name="" fmla="*/ 94 h 2032"/>
                <a:gd name="" fmla="*/ 31 w 1282"/>
                <a:gd name="" fmla="*/ 219 h 2032"/>
                <a:gd name="" fmla="*/ 93 w 1282"/>
                <a:gd name="" fmla="*/ 344 h 2032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1282" h="2032">
                  <a:moveTo>
                    <a:pt x="93" y="344"/>
                  </a:moveTo>
                  <a:lnTo>
                    <a:pt x="93" y="344"/>
                  </a:lnTo>
                  <a:cubicBezTo>
                    <a:pt x="750" y="1000"/>
                    <a:pt x="750" y="1000"/>
                    <a:pt x="750" y="1000"/>
                  </a:cubicBezTo>
                  <a:cubicBezTo>
                    <a:pt x="93" y="1656"/>
                    <a:pt x="93" y="1656"/>
                    <a:pt x="93" y="1656"/>
                  </a:cubicBezTo>
                  <a:cubicBezTo>
                    <a:pt x="0" y="1750"/>
                    <a:pt x="0" y="1875"/>
                    <a:pt x="93" y="1937"/>
                  </a:cubicBezTo>
                  <a:cubicBezTo>
                    <a:pt x="156" y="2031"/>
                    <a:pt x="281" y="2031"/>
                    <a:pt x="375" y="1937"/>
                  </a:cubicBezTo>
                  <a:cubicBezTo>
                    <a:pt x="1281" y="1000"/>
                    <a:pt x="1281" y="1000"/>
                    <a:pt x="1281" y="1000"/>
                  </a:cubicBezTo>
                  <a:cubicBezTo>
                    <a:pt x="375" y="94"/>
                    <a:pt x="375" y="94"/>
                    <a:pt x="375" y="94"/>
                  </a:cubicBezTo>
                  <a:cubicBezTo>
                    <a:pt x="281" y="0"/>
                    <a:pt x="156" y="0"/>
                    <a:pt x="93" y="94"/>
                  </a:cubicBezTo>
                  <a:cubicBezTo>
                    <a:pt x="62" y="125"/>
                    <a:pt x="31" y="156"/>
                    <a:pt x="31" y="219"/>
                  </a:cubicBezTo>
                  <a:cubicBezTo>
                    <a:pt x="31" y="281"/>
                    <a:pt x="62" y="313"/>
                    <a:pt x="93" y="344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lIns="91422" tIns="45711" rIns="91422" bIns="45711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27"/>
            <p:cNvSpPr>
              <a:spLocks noChangeArrowheads="1"/>
            </p:cNvSpPr>
            <p:nvPr/>
          </p:nvSpPr>
          <p:spPr bwMode="auto">
            <a:xfrm>
              <a:off x="9408200" y="4615462"/>
              <a:ext cx="426234" cy="665156"/>
            </a:xfrm>
            <a:custGeom>
              <a:avLst/>
              <a:gdLst>
                <a:gd name="" fmla="*/ 1219 w 1283"/>
                <a:gd name="" fmla="*/ 1656 h 2001"/>
                <a:gd name="" fmla="*/ 1219 w 1283"/>
                <a:gd name="" fmla="*/ 1656 h 2001"/>
                <a:gd name="" fmla="*/ 563 w 1283"/>
                <a:gd name="" fmla="*/ 1000 h 2001"/>
                <a:gd name="" fmla="*/ 1219 w 1283"/>
                <a:gd name="" fmla="*/ 344 h 2001"/>
                <a:gd name="" fmla="*/ 1219 w 1283"/>
                <a:gd name="" fmla="*/ 63 h 2001"/>
                <a:gd name="" fmla="*/ 938 w 1283"/>
                <a:gd name="" fmla="*/ 63 h 2001"/>
                <a:gd name="" fmla="*/ 0 w 1283"/>
                <a:gd name="" fmla="*/ 1000 h 2001"/>
                <a:gd name="" fmla="*/ 938 w 1283"/>
                <a:gd name="" fmla="*/ 1938 h 2001"/>
                <a:gd name="" fmla="*/ 1219 w 1283"/>
                <a:gd name="" fmla="*/ 1938 h 2001"/>
                <a:gd name="" fmla="*/ 1282 w 1283"/>
                <a:gd name="" fmla="*/ 1781 h 2001"/>
                <a:gd name="" fmla="*/ 1219 w 1283"/>
                <a:gd name="" fmla="*/ 1656 h 2001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1283" h="2001">
                  <a:moveTo>
                    <a:pt x="1219" y="1656"/>
                  </a:moveTo>
                  <a:lnTo>
                    <a:pt x="1219" y="1656"/>
                  </a:lnTo>
                  <a:cubicBezTo>
                    <a:pt x="563" y="1000"/>
                    <a:pt x="563" y="1000"/>
                    <a:pt x="563" y="1000"/>
                  </a:cubicBezTo>
                  <a:cubicBezTo>
                    <a:pt x="1219" y="344"/>
                    <a:pt x="1219" y="344"/>
                    <a:pt x="1219" y="344"/>
                  </a:cubicBezTo>
                  <a:cubicBezTo>
                    <a:pt x="1282" y="250"/>
                    <a:pt x="1282" y="125"/>
                    <a:pt x="1219" y="63"/>
                  </a:cubicBezTo>
                  <a:cubicBezTo>
                    <a:pt x="1157" y="0"/>
                    <a:pt x="1032" y="0"/>
                    <a:pt x="938" y="63"/>
                  </a:cubicBezTo>
                  <a:cubicBezTo>
                    <a:pt x="0" y="1000"/>
                    <a:pt x="0" y="1000"/>
                    <a:pt x="0" y="1000"/>
                  </a:cubicBezTo>
                  <a:cubicBezTo>
                    <a:pt x="938" y="1938"/>
                    <a:pt x="938" y="1938"/>
                    <a:pt x="938" y="1938"/>
                  </a:cubicBezTo>
                  <a:cubicBezTo>
                    <a:pt x="1032" y="2000"/>
                    <a:pt x="1157" y="2000"/>
                    <a:pt x="1219" y="1938"/>
                  </a:cubicBezTo>
                  <a:cubicBezTo>
                    <a:pt x="1251" y="1875"/>
                    <a:pt x="1282" y="1844"/>
                    <a:pt x="1282" y="1781"/>
                  </a:cubicBezTo>
                  <a:cubicBezTo>
                    <a:pt x="1282" y="1719"/>
                    <a:pt x="1251" y="1688"/>
                    <a:pt x="1219" y="1656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lIns="91422" tIns="45711" rIns="91422" bIns="45711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2@|5FFC:0|FBC:0|LFC:16777215|LBC:16777215"/>
            <p:cNvSpPr>
              <a:spLocks noChangeArrowheads="1"/>
            </p:cNvSpPr>
            <p:nvPr/>
          </p:nvSpPr>
          <p:spPr bwMode="auto">
            <a:xfrm>
              <a:off x="7301934" y="2477880"/>
              <a:ext cx="134754" cy="134789"/>
            </a:xfrm>
            <a:custGeom>
              <a:avLst/>
              <a:gdLst>
                <a:gd name="" fmla="*/ 187 w 407"/>
                <a:gd name="" fmla="*/ 406 h 407"/>
                <a:gd name="" fmla="*/ 187 w 407"/>
                <a:gd name="" fmla="*/ 406 h 407"/>
                <a:gd name="" fmla="*/ 0 w 407"/>
                <a:gd name="" fmla="*/ 187 h 407"/>
                <a:gd name="" fmla="*/ 187 w 407"/>
                <a:gd name="" fmla="*/ 0 h 407"/>
                <a:gd name="" fmla="*/ 406 w 407"/>
                <a:gd name="" fmla="*/ 187 h 407"/>
                <a:gd name="" fmla="*/ 187 w 407"/>
                <a:gd name="" fmla="*/ 406 h 407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07" h="407">
                  <a:moveTo>
                    <a:pt x="187" y="406"/>
                  </a:moveTo>
                  <a:lnTo>
                    <a:pt x="187" y="406"/>
                  </a:lnTo>
                  <a:cubicBezTo>
                    <a:pt x="94" y="406"/>
                    <a:pt x="0" y="312"/>
                    <a:pt x="0" y="187"/>
                  </a:cubicBezTo>
                  <a:cubicBezTo>
                    <a:pt x="0" y="93"/>
                    <a:pt x="94" y="0"/>
                    <a:pt x="187" y="0"/>
                  </a:cubicBezTo>
                  <a:cubicBezTo>
                    <a:pt x="312" y="0"/>
                    <a:pt x="406" y="93"/>
                    <a:pt x="406" y="187"/>
                  </a:cubicBezTo>
                  <a:cubicBezTo>
                    <a:pt x="406" y="312"/>
                    <a:pt x="312" y="406"/>
                    <a:pt x="187" y="406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3@|5FFC:0|FBC:0|LFC:16777215|LBC:16777215"/>
            <p:cNvSpPr>
              <a:spLocks noChangeArrowheads="1"/>
            </p:cNvSpPr>
            <p:nvPr/>
          </p:nvSpPr>
          <p:spPr bwMode="auto">
            <a:xfrm>
              <a:off x="7301934" y="4874785"/>
              <a:ext cx="134754" cy="136255"/>
            </a:xfrm>
            <a:custGeom>
              <a:avLst/>
              <a:gdLst>
                <a:gd name="" fmla="*/ 187 w 407"/>
                <a:gd name="" fmla="*/ 407 h 408"/>
                <a:gd name="" fmla="*/ 187 w 407"/>
                <a:gd name="" fmla="*/ 407 h 408"/>
                <a:gd name="" fmla="*/ 0 w 407"/>
                <a:gd name="" fmla="*/ 219 h 408"/>
                <a:gd name="" fmla="*/ 187 w 407"/>
                <a:gd name="" fmla="*/ 0 h 408"/>
                <a:gd name="" fmla="*/ 406 w 407"/>
                <a:gd name="" fmla="*/ 219 h 408"/>
                <a:gd name="" fmla="*/ 187 w 407"/>
                <a:gd name="" fmla="*/ 407 h 408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07" h="408">
                  <a:moveTo>
                    <a:pt x="187" y="407"/>
                  </a:moveTo>
                  <a:lnTo>
                    <a:pt x="187" y="407"/>
                  </a:lnTo>
                  <a:cubicBezTo>
                    <a:pt x="94" y="407"/>
                    <a:pt x="0" y="313"/>
                    <a:pt x="0" y="219"/>
                  </a:cubicBezTo>
                  <a:cubicBezTo>
                    <a:pt x="0" y="94"/>
                    <a:pt x="94" y="0"/>
                    <a:pt x="187" y="0"/>
                  </a:cubicBezTo>
                  <a:cubicBezTo>
                    <a:pt x="312" y="0"/>
                    <a:pt x="406" y="94"/>
                    <a:pt x="406" y="219"/>
                  </a:cubicBezTo>
                  <a:cubicBezTo>
                    <a:pt x="406" y="313"/>
                    <a:pt x="312" y="407"/>
                    <a:pt x="187" y="407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4@|5FFC:0|FBC:0|LFC:16777215|LBC:16777215"/>
            <p:cNvSpPr>
              <a:spLocks noChangeArrowheads="1"/>
            </p:cNvSpPr>
            <p:nvPr/>
          </p:nvSpPr>
          <p:spPr bwMode="auto">
            <a:xfrm>
              <a:off x="8495681" y="3682193"/>
              <a:ext cx="134754" cy="124534"/>
            </a:xfrm>
            <a:custGeom>
              <a:avLst/>
              <a:gdLst>
                <a:gd name="" fmla="*/ 0 w 406"/>
                <a:gd name="" fmla="*/ 187 h 375"/>
                <a:gd name="" fmla="*/ 0 w 406"/>
                <a:gd name="" fmla="*/ 187 h 375"/>
                <a:gd name="" fmla="*/ 218 w 406"/>
                <a:gd name="" fmla="*/ 0 h 375"/>
                <a:gd name="" fmla="*/ 405 w 406"/>
                <a:gd name="" fmla="*/ 187 h 375"/>
                <a:gd name="" fmla="*/ 218 w 406"/>
                <a:gd name="" fmla="*/ 374 h 375"/>
                <a:gd name="" fmla="*/ 0 w 406"/>
                <a:gd name="" fmla="*/ 187 h 375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06" h="375">
                  <a:moveTo>
                    <a:pt x="0" y="187"/>
                  </a:moveTo>
                  <a:lnTo>
                    <a:pt x="0" y="187"/>
                  </a:lnTo>
                  <a:cubicBezTo>
                    <a:pt x="0" y="62"/>
                    <a:pt x="93" y="0"/>
                    <a:pt x="218" y="0"/>
                  </a:cubicBezTo>
                  <a:cubicBezTo>
                    <a:pt x="311" y="0"/>
                    <a:pt x="405" y="62"/>
                    <a:pt x="405" y="187"/>
                  </a:cubicBezTo>
                  <a:cubicBezTo>
                    <a:pt x="405" y="280"/>
                    <a:pt x="311" y="374"/>
                    <a:pt x="218" y="374"/>
                  </a:cubicBezTo>
                  <a:cubicBezTo>
                    <a:pt x="93" y="374"/>
                    <a:pt x="0" y="280"/>
                    <a:pt x="0" y="187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5@|5FFC:0|FBC:0|LFC:16777215|LBC:16777215"/>
            <p:cNvSpPr>
              <a:spLocks noChangeArrowheads="1"/>
            </p:cNvSpPr>
            <p:nvPr/>
          </p:nvSpPr>
          <p:spPr bwMode="auto">
            <a:xfrm>
              <a:off x="6096471" y="3682193"/>
              <a:ext cx="134754" cy="124534"/>
            </a:xfrm>
            <a:custGeom>
              <a:avLst/>
              <a:gdLst>
                <a:gd name="" fmla="*/ 0 w 407"/>
                <a:gd name="" fmla="*/ 187 h 375"/>
                <a:gd name="" fmla="*/ 0 w 407"/>
                <a:gd name="" fmla="*/ 187 h 375"/>
                <a:gd name="" fmla="*/ 219 w 407"/>
                <a:gd name="" fmla="*/ 0 h 375"/>
                <a:gd name="" fmla="*/ 406 w 407"/>
                <a:gd name="" fmla="*/ 187 h 375"/>
                <a:gd name="" fmla="*/ 219 w 407"/>
                <a:gd name="" fmla="*/ 374 h 375"/>
                <a:gd name="" fmla="*/ 0 w 407"/>
                <a:gd name="" fmla="*/ 187 h 375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07" h="375">
                  <a:moveTo>
                    <a:pt x="0" y="187"/>
                  </a:moveTo>
                  <a:lnTo>
                    <a:pt x="0" y="187"/>
                  </a:lnTo>
                  <a:cubicBezTo>
                    <a:pt x="0" y="62"/>
                    <a:pt x="94" y="0"/>
                    <a:pt x="219" y="0"/>
                  </a:cubicBezTo>
                  <a:cubicBezTo>
                    <a:pt x="312" y="0"/>
                    <a:pt x="406" y="62"/>
                    <a:pt x="406" y="187"/>
                  </a:cubicBezTo>
                  <a:cubicBezTo>
                    <a:pt x="406" y="280"/>
                    <a:pt x="312" y="374"/>
                    <a:pt x="219" y="374"/>
                  </a:cubicBezTo>
                  <a:cubicBezTo>
                    <a:pt x="94" y="374"/>
                    <a:pt x="0" y="280"/>
                    <a:pt x="0" y="187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6@|5FFC:0|FBC:0|LFC:16777215|LBC:16777215"/>
            <p:cNvSpPr>
              <a:spLocks noChangeArrowheads="1"/>
            </p:cNvSpPr>
            <p:nvPr/>
          </p:nvSpPr>
          <p:spPr bwMode="auto">
            <a:xfrm>
              <a:off x="6439216" y="4521696"/>
              <a:ext cx="146472" cy="145044"/>
            </a:xfrm>
            <a:custGeom>
              <a:avLst/>
              <a:gdLst>
                <a:gd name="" fmla="*/ 94 w 439"/>
                <a:gd name="" fmla="*/ 344 h 438"/>
                <a:gd name="" fmla="*/ 94 w 439"/>
                <a:gd name="" fmla="*/ 344 h 438"/>
                <a:gd name="" fmla="*/ 94 w 439"/>
                <a:gd name="" fmla="*/ 62 h 438"/>
                <a:gd name="" fmla="*/ 375 w 439"/>
                <a:gd name="" fmla="*/ 62 h 438"/>
                <a:gd name="" fmla="*/ 375 w 439"/>
                <a:gd name="" fmla="*/ 344 h 438"/>
                <a:gd name="" fmla="*/ 94 w 439"/>
                <a:gd name="" fmla="*/ 344 h 438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39" h="438">
                  <a:moveTo>
                    <a:pt x="94" y="344"/>
                  </a:moveTo>
                  <a:lnTo>
                    <a:pt x="94" y="344"/>
                  </a:lnTo>
                  <a:cubicBezTo>
                    <a:pt x="0" y="281"/>
                    <a:pt x="0" y="156"/>
                    <a:pt x="94" y="62"/>
                  </a:cubicBezTo>
                  <a:cubicBezTo>
                    <a:pt x="156" y="0"/>
                    <a:pt x="281" y="0"/>
                    <a:pt x="375" y="62"/>
                  </a:cubicBezTo>
                  <a:cubicBezTo>
                    <a:pt x="438" y="156"/>
                    <a:pt x="438" y="281"/>
                    <a:pt x="375" y="344"/>
                  </a:cubicBezTo>
                  <a:cubicBezTo>
                    <a:pt x="281" y="437"/>
                    <a:pt x="156" y="437"/>
                    <a:pt x="94" y="344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7@|5FFC:0|FBC:0|LFC:16777215|LBC:16777215"/>
            <p:cNvSpPr>
              <a:spLocks noChangeArrowheads="1"/>
            </p:cNvSpPr>
            <p:nvPr/>
          </p:nvSpPr>
          <p:spPr bwMode="auto">
            <a:xfrm>
              <a:off x="8142683" y="4521696"/>
              <a:ext cx="146472" cy="145044"/>
            </a:xfrm>
            <a:custGeom>
              <a:avLst/>
              <a:gdLst>
                <a:gd name="" fmla="*/ 63 w 439"/>
                <a:gd name="" fmla="*/ 62 h 438"/>
                <a:gd name="" fmla="*/ 63 w 439"/>
                <a:gd name="" fmla="*/ 62 h 438"/>
                <a:gd name="" fmla="*/ 344 w 439"/>
                <a:gd name="" fmla="*/ 62 h 438"/>
                <a:gd name="" fmla="*/ 344 w 439"/>
                <a:gd name="" fmla="*/ 344 h 438"/>
                <a:gd name="" fmla="*/ 63 w 439"/>
                <a:gd name="" fmla="*/ 344 h 438"/>
                <a:gd name="" fmla="*/ 63 w 439"/>
                <a:gd name="" fmla="*/ 62 h 438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39" h="438">
                  <a:moveTo>
                    <a:pt x="63" y="62"/>
                  </a:moveTo>
                  <a:lnTo>
                    <a:pt x="63" y="62"/>
                  </a:lnTo>
                  <a:cubicBezTo>
                    <a:pt x="156" y="0"/>
                    <a:pt x="281" y="0"/>
                    <a:pt x="344" y="62"/>
                  </a:cubicBezTo>
                  <a:cubicBezTo>
                    <a:pt x="438" y="156"/>
                    <a:pt x="438" y="281"/>
                    <a:pt x="344" y="344"/>
                  </a:cubicBezTo>
                  <a:cubicBezTo>
                    <a:pt x="281" y="437"/>
                    <a:pt x="156" y="437"/>
                    <a:pt x="63" y="344"/>
                  </a:cubicBezTo>
                  <a:cubicBezTo>
                    <a:pt x="0" y="281"/>
                    <a:pt x="0" y="156"/>
                    <a:pt x="63" y="62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8@|5FFC:0|FBC:0|LFC:16777215|LBC:16777215"/>
            <p:cNvSpPr>
              <a:spLocks noChangeArrowheads="1"/>
            </p:cNvSpPr>
            <p:nvPr/>
          </p:nvSpPr>
          <p:spPr bwMode="auto">
            <a:xfrm>
              <a:off x="6439216" y="2819249"/>
              <a:ext cx="146472" cy="145044"/>
            </a:xfrm>
            <a:custGeom>
              <a:avLst/>
              <a:gdLst>
                <a:gd name="" fmla="*/ 94 w 439"/>
                <a:gd name="" fmla="*/ 93 h 438"/>
                <a:gd name="" fmla="*/ 94 w 439"/>
                <a:gd name="" fmla="*/ 93 h 438"/>
                <a:gd name="" fmla="*/ 375 w 439"/>
                <a:gd name="" fmla="*/ 93 h 438"/>
                <a:gd name="" fmla="*/ 375 w 439"/>
                <a:gd name="" fmla="*/ 375 h 438"/>
                <a:gd name="" fmla="*/ 94 w 439"/>
                <a:gd name="" fmla="*/ 375 h 438"/>
                <a:gd name="" fmla="*/ 94 w 439"/>
                <a:gd name="" fmla="*/ 93 h 438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39" h="438">
                  <a:moveTo>
                    <a:pt x="94" y="93"/>
                  </a:moveTo>
                  <a:lnTo>
                    <a:pt x="94" y="93"/>
                  </a:lnTo>
                  <a:cubicBezTo>
                    <a:pt x="156" y="0"/>
                    <a:pt x="281" y="0"/>
                    <a:pt x="375" y="93"/>
                  </a:cubicBezTo>
                  <a:cubicBezTo>
                    <a:pt x="438" y="156"/>
                    <a:pt x="438" y="281"/>
                    <a:pt x="375" y="375"/>
                  </a:cubicBezTo>
                  <a:cubicBezTo>
                    <a:pt x="281" y="437"/>
                    <a:pt x="156" y="437"/>
                    <a:pt x="94" y="375"/>
                  </a:cubicBezTo>
                  <a:cubicBezTo>
                    <a:pt x="0" y="281"/>
                    <a:pt x="0" y="156"/>
                    <a:pt x="94" y="93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9@|5FFC:0|FBC:0|LFC:16777215|LBC:16777215"/>
            <p:cNvSpPr>
              <a:spLocks noChangeArrowheads="1"/>
            </p:cNvSpPr>
            <p:nvPr/>
          </p:nvSpPr>
          <p:spPr bwMode="auto">
            <a:xfrm>
              <a:off x="6834690" y="4781018"/>
              <a:ext cx="145007" cy="146510"/>
            </a:xfrm>
            <a:custGeom>
              <a:avLst/>
              <a:gdLst>
                <a:gd name="" fmla="*/ 156 w 438"/>
                <a:gd name="" fmla="*/ 406 h 439"/>
                <a:gd name="" fmla="*/ 156 w 438"/>
                <a:gd name="" fmla="*/ 406 h 439"/>
                <a:gd name="" fmla="*/ 31 w 438"/>
                <a:gd name="" fmla="*/ 125 h 439"/>
                <a:gd name="" fmla="*/ 281 w 438"/>
                <a:gd name="" fmla="*/ 31 h 439"/>
                <a:gd name="" fmla="*/ 406 w 438"/>
                <a:gd name="" fmla="*/ 281 h 439"/>
                <a:gd name="" fmla="*/ 156 w 438"/>
                <a:gd name="" fmla="*/ 406 h 439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38" h="439">
                  <a:moveTo>
                    <a:pt x="156" y="406"/>
                  </a:moveTo>
                  <a:lnTo>
                    <a:pt x="156" y="406"/>
                  </a:lnTo>
                  <a:cubicBezTo>
                    <a:pt x="31" y="344"/>
                    <a:pt x="0" y="250"/>
                    <a:pt x="31" y="125"/>
                  </a:cubicBezTo>
                  <a:cubicBezTo>
                    <a:pt x="62" y="31"/>
                    <a:pt x="187" y="0"/>
                    <a:pt x="281" y="31"/>
                  </a:cubicBezTo>
                  <a:cubicBezTo>
                    <a:pt x="406" y="63"/>
                    <a:pt x="437" y="188"/>
                    <a:pt x="406" y="281"/>
                  </a:cubicBezTo>
                  <a:cubicBezTo>
                    <a:pt x="343" y="406"/>
                    <a:pt x="250" y="438"/>
                    <a:pt x="156" y="406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0@|5FFC:0|FBC:0|LFC:16777215|LBC:16777215"/>
            <p:cNvSpPr>
              <a:spLocks noChangeArrowheads="1"/>
            </p:cNvSpPr>
            <p:nvPr/>
          </p:nvSpPr>
          <p:spPr bwMode="auto">
            <a:xfrm>
              <a:off x="8401938" y="4127583"/>
              <a:ext cx="146472" cy="146510"/>
            </a:xfrm>
            <a:custGeom>
              <a:avLst/>
              <a:gdLst>
                <a:gd name="" fmla="*/ 32 w 439"/>
                <a:gd name="" fmla="*/ 157 h 439"/>
                <a:gd name="" fmla="*/ 32 w 439"/>
                <a:gd name="" fmla="*/ 157 h 439"/>
                <a:gd name="" fmla="*/ 282 w 439"/>
                <a:gd name="" fmla="*/ 32 h 439"/>
                <a:gd name="" fmla="*/ 407 w 439"/>
                <a:gd name="" fmla="*/ 313 h 439"/>
                <a:gd name="" fmla="*/ 157 w 439"/>
                <a:gd name="" fmla="*/ 407 h 439"/>
                <a:gd name="" fmla="*/ 32 w 439"/>
                <a:gd name="" fmla="*/ 157 h 439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39" h="439">
                  <a:moveTo>
                    <a:pt x="32" y="157"/>
                  </a:moveTo>
                  <a:lnTo>
                    <a:pt x="32" y="157"/>
                  </a:lnTo>
                  <a:cubicBezTo>
                    <a:pt x="94" y="63"/>
                    <a:pt x="188" y="0"/>
                    <a:pt x="282" y="32"/>
                  </a:cubicBezTo>
                  <a:cubicBezTo>
                    <a:pt x="407" y="94"/>
                    <a:pt x="438" y="188"/>
                    <a:pt x="407" y="313"/>
                  </a:cubicBezTo>
                  <a:cubicBezTo>
                    <a:pt x="375" y="407"/>
                    <a:pt x="250" y="438"/>
                    <a:pt x="157" y="407"/>
                  </a:cubicBezTo>
                  <a:cubicBezTo>
                    <a:pt x="32" y="375"/>
                    <a:pt x="0" y="250"/>
                    <a:pt x="32" y="157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1@|5FFC:0|FBC:0|LFC:16777215|LBC:16777215"/>
            <p:cNvSpPr>
              <a:spLocks noChangeArrowheads="1"/>
            </p:cNvSpPr>
            <p:nvPr/>
          </p:nvSpPr>
          <p:spPr bwMode="auto">
            <a:xfrm>
              <a:off x="6179959" y="3203105"/>
              <a:ext cx="156725" cy="156765"/>
            </a:xfrm>
            <a:custGeom>
              <a:avLst/>
              <a:gdLst>
                <a:gd name="" fmla="*/ 31 w 470"/>
                <a:gd name="" fmla="*/ 156 h 470"/>
                <a:gd name="" fmla="*/ 31 w 470"/>
                <a:gd name="" fmla="*/ 156 h 470"/>
                <a:gd name="" fmla="*/ 312 w 470"/>
                <a:gd name="" fmla="*/ 63 h 470"/>
                <a:gd name="" fmla="*/ 406 w 470"/>
                <a:gd name="" fmla="*/ 313 h 470"/>
                <a:gd name="" fmla="*/ 156 w 470"/>
                <a:gd name="" fmla="*/ 438 h 470"/>
                <a:gd name="" fmla="*/ 31 w 470"/>
                <a:gd name="" fmla="*/ 156 h 470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70" h="470">
                  <a:moveTo>
                    <a:pt x="31" y="156"/>
                  </a:moveTo>
                  <a:lnTo>
                    <a:pt x="31" y="156"/>
                  </a:lnTo>
                  <a:cubicBezTo>
                    <a:pt x="94" y="63"/>
                    <a:pt x="219" y="0"/>
                    <a:pt x="312" y="63"/>
                  </a:cubicBezTo>
                  <a:cubicBezTo>
                    <a:pt x="406" y="94"/>
                    <a:pt x="469" y="219"/>
                    <a:pt x="406" y="313"/>
                  </a:cubicBezTo>
                  <a:cubicBezTo>
                    <a:pt x="375" y="406"/>
                    <a:pt x="250" y="469"/>
                    <a:pt x="156" y="438"/>
                  </a:cubicBezTo>
                  <a:cubicBezTo>
                    <a:pt x="62" y="375"/>
                    <a:pt x="0" y="281"/>
                    <a:pt x="31" y="156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2@|5FFC:0|FBC:0|LFC:16777215|LBC:16777215"/>
            <p:cNvSpPr>
              <a:spLocks noChangeArrowheads="1"/>
            </p:cNvSpPr>
            <p:nvPr/>
          </p:nvSpPr>
          <p:spPr bwMode="auto">
            <a:xfrm>
              <a:off x="6179959" y="4127583"/>
              <a:ext cx="156725" cy="146510"/>
            </a:xfrm>
            <a:custGeom>
              <a:avLst/>
              <a:gdLst>
                <a:gd name="" fmla="*/ 31 w 470"/>
                <a:gd name="" fmla="*/ 313 h 439"/>
                <a:gd name="" fmla="*/ 31 w 470"/>
                <a:gd name="" fmla="*/ 313 h 439"/>
                <a:gd name="" fmla="*/ 156 w 470"/>
                <a:gd name="" fmla="*/ 32 h 439"/>
                <a:gd name="" fmla="*/ 406 w 470"/>
                <a:gd name="" fmla="*/ 157 h 439"/>
                <a:gd name="" fmla="*/ 312 w 470"/>
                <a:gd name="" fmla="*/ 407 h 439"/>
                <a:gd name="" fmla="*/ 31 w 470"/>
                <a:gd name="" fmla="*/ 313 h 439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70" h="439">
                  <a:moveTo>
                    <a:pt x="31" y="313"/>
                  </a:moveTo>
                  <a:lnTo>
                    <a:pt x="31" y="313"/>
                  </a:lnTo>
                  <a:cubicBezTo>
                    <a:pt x="0" y="188"/>
                    <a:pt x="62" y="94"/>
                    <a:pt x="156" y="32"/>
                  </a:cubicBezTo>
                  <a:cubicBezTo>
                    <a:pt x="250" y="0"/>
                    <a:pt x="375" y="63"/>
                    <a:pt x="406" y="157"/>
                  </a:cubicBezTo>
                  <a:cubicBezTo>
                    <a:pt x="469" y="250"/>
                    <a:pt x="406" y="375"/>
                    <a:pt x="312" y="407"/>
                  </a:cubicBezTo>
                  <a:cubicBezTo>
                    <a:pt x="219" y="438"/>
                    <a:pt x="94" y="407"/>
                    <a:pt x="31" y="313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13@|5FFC:0|FBC:0|LFC:16777215|LBC:16777215"/>
            <p:cNvSpPr>
              <a:spLocks noChangeArrowheads="1"/>
            </p:cNvSpPr>
            <p:nvPr/>
          </p:nvSpPr>
          <p:spPr bwMode="auto">
            <a:xfrm>
              <a:off x="7747209" y="4781018"/>
              <a:ext cx="155261" cy="146510"/>
            </a:xfrm>
            <a:custGeom>
              <a:avLst/>
              <a:gdLst>
                <a:gd name="" fmla="*/ 156 w 469"/>
                <a:gd name="" fmla="*/ 31 h 439"/>
                <a:gd name="" fmla="*/ 156 w 469"/>
                <a:gd name="" fmla="*/ 31 h 439"/>
                <a:gd name="" fmla="*/ 406 w 469"/>
                <a:gd name="" fmla="*/ 125 h 439"/>
                <a:gd name="" fmla="*/ 312 w 469"/>
                <a:gd name="" fmla="*/ 406 h 439"/>
                <a:gd name="" fmla="*/ 62 w 469"/>
                <a:gd name="" fmla="*/ 281 h 439"/>
                <a:gd name="" fmla="*/ 156 w 469"/>
                <a:gd name="" fmla="*/ 31 h 439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69" h="439">
                  <a:moveTo>
                    <a:pt x="156" y="31"/>
                  </a:moveTo>
                  <a:lnTo>
                    <a:pt x="156" y="31"/>
                  </a:lnTo>
                  <a:cubicBezTo>
                    <a:pt x="250" y="0"/>
                    <a:pt x="375" y="31"/>
                    <a:pt x="406" y="125"/>
                  </a:cubicBezTo>
                  <a:cubicBezTo>
                    <a:pt x="468" y="250"/>
                    <a:pt x="406" y="344"/>
                    <a:pt x="312" y="406"/>
                  </a:cubicBezTo>
                  <a:cubicBezTo>
                    <a:pt x="218" y="438"/>
                    <a:pt x="93" y="406"/>
                    <a:pt x="62" y="281"/>
                  </a:cubicBezTo>
                  <a:cubicBezTo>
                    <a:pt x="0" y="188"/>
                    <a:pt x="62" y="63"/>
                    <a:pt x="156" y="31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14@|5FFC:0|FBC:0|LFC:16777215|LBC:16777215"/>
            <p:cNvSpPr>
              <a:spLocks noChangeArrowheads="1"/>
            </p:cNvSpPr>
            <p:nvPr/>
          </p:nvSpPr>
          <p:spPr bwMode="auto">
            <a:xfrm>
              <a:off x="6834690" y="2559926"/>
              <a:ext cx="145007" cy="145045"/>
            </a:xfrm>
            <a:custGeom>
              <a:avLst/>
              <a:gdLst>
                <a:gd name="" fmla="*/ 156 w 438"/>
                <a:gd name="" fmla="*/ 31 h 438"/>
                <a:gd name="" fmla="*/ 156 w 438"/>
                <a:gd name="" fmla="*/ 31 h 438"/>
                <a:gd name="" fmla="*/ 406 w 438"/>
                <a:gd name="" fmla="*/ 156 h 438"/>
                <a:gd name="" fmla="*/ 281 w 438"/>
                <a:gd name="" fmla="*/ 406 h 438"/>
                <a:gd name="" fmla="*/ 31 w 438"/>
                <a:gd name="" fmla="*/ 312 h 438"/>
                <a:gd name="" fmla="*/ 156 w 438"/>
                <a:gd name="" fmla="*/ 31 h 438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38" h="438">
                  <a:moveTo>
                    <a:pt x="156" y="31"/>
                  </a:moveTo>
                  <a:lnTo>
                    <a:pt x="156" y="31"/>
                  </a:lnTo>
                  <a:cubicBezTo>
                    <a:pt x="250" y="0"/>
                    <a:pt x="343" y="31"/>
                    <a:pt x="406" y="156"/>
                  </a:cubicBezTo>
                  <a:cubicBezTo>
                    <a:pt x="437" y="250"/>
                    <a:pt x="406" y="375"/>
                    <a:pt x="281" y="406"/>
                  </a:cubicBezTo>
                  <a:cubicBezTo>
                    <a:pt x="187" y="437"/>
                    <a:pt x="62" y="406"/>
                    <a:pt x="31" y="312"/>
                  </a:cubicBezTo>
                  <a:cubicBezTo>
                    <a:pt x="0" y="187"/>
                    <a:pt x="31" y="93"/>
                    <a:pt x="156" y="31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15@|5FFC:0|FBC:0|LFC:16777215|LBC:16777215"/>
            <p:cNvSpPr>
              <a:spLocks noChangeArrowheads="1"/>
            </p:cNvSpPr>
            <p:nvPr/>
          </p:nvSpPr>
          <p:spPr bwMode="auto">
            <a:xfrm>
              <a:off x="7061721" y="2498392"/>
              <a:ext cx="146472" cy="134789"/>
            </a:xfrm>
            <a:custGeom>
              <a:avLst/>
              <a:gdLst>
                <a:gd name="" fmla="*/ 250 w 439"/>
                <a:gd name="" fmla="*/ 406 h 407"/>
                <a:gd name="" fmla="*/ 250 w 439"/>
                <a:gd name="" fmla="*/ 406 h 407"/>
                <a:gd name="" fmla="*/ 0 w 439"/>
                <a:gd name="" fmla="*/ 250 h 407"/>
                <a:gd name="" fmla="*/ 156 w 439"/>
                <a:gd name="" fmla="*/ 0 h 407"/>
                <a:gd name="" fmla="*/ 406 w 439"/>
                <a:gd name="" fmla="*/ 156 h 407"/>
                <a:gd name="" fmla="*/ 250 w 439"/>
                <a:gd name="" fmla="*/ 406 h 407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39" h="407">
                  <a:moveTo>
                    <a:pt x="250" y="406"/>
                  </a:moveTo>
                  <a:lnTo>
                    <a:pt x="250" y="406"/>
                  </a:lnTo>
                  <a:cubicBezTo>
                    <a:pt x="125" y="406"/>
                    <a:pt x="31" y="344"/>
                    <a:pt x="0" y="250"/>
                  </a:cubicBezTo>
                  <a:cubicBezTo>
                    <a:pt x="0" y="125"/>
                    <a:pt x="63" y="31"/>
                    <a:pt x="156" y="0"/>
                  </a:cubicBezTo>
                  <a:cubicBezTo>
                    <a:pt x="281" y="0"/>
                    <a:pt x="375" y="63"/>
                    <a:pt x="406" y="156"/>
                  </a:cubicBezTo>
                  <a:cubicBezTo>
                    <a:pt x="438" y="281"/>
                    <a:pt x="344" y="375"/>
                    <a:pt x="250" y="406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16@|5FFC:0|FBC:0|LFC:16777215|LBC:16777215"/>
            <p:cNvSpPr>
              <a:spLocks noChangeArrowheads="1"/>
            </p:cNvSpPr>
            <p:nvPr/>
          </p:nvSpPr>
          <p:spPr bwMode="auto">
            <a:xfrm>
              <a:off x="7528966" y="4844018"/>
              <a:ext cx="146472" cy="145044"/>
            </a:xfrm>
            <a:custGeom>
              <a:avLst/>
              <a:gdLst>
                <a:gd name="" fmla="*/ 250 w 439"/>
                <a:gd name="" fmla="*/ 437 h 438"/>
                <a:gd name="" fmla="*/ 250 w 439"/>
                <a:gd name="" fmla="*/ 437 h 438"/>
                <a:gd name="" fmla="*/ 32 w 439"/>
                <a:gd name="" fmla="*/ 281 h 438"/>
                <a:gd name="" fmla="*/ 188 w 439"/>
                <a:gd name="" fmla="*/ 31 h 438"/>
                <a:gd name="" fmla="*/ 407 w 439"/>
                <a:gd name="" fmla="*/ 187 h 438"/>
                <a:gd name="" fmla="*/ 250 w 439"/>
                <a:gd name="" fmla="*/ 437 h 438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39" h="438">
                  <a:moveTo>
                    <a:pt x="250" y="437"/>
                  </a:moveTo>
                  <a:lnTo>
                    <a:pt x="250" y="437"/>
                  </a:lnTo>
                  <a:cubicBezTo>
                    <a:pt x="157" y="437"/>
                    <a:pt x="32" y="375"/>
                    <a:pt x="32" y="281"/>
                  </a:cubicBezTo>
                  <a:cubicBezTo>
                    <a:pt x="0" y="156"/>
                    <a:pt x="63" y="62"/>
                    <a:pt x="188" y="31"/>
                  </a:cubicBezTo>
                  <a:cubicBezTo>
                    <a:pt x="282" y="0"/>
                    <a:pt x="375" y="93"/>
                    <a:pt x="407" y="187"/>
                  </a:cubicBezTo>
                  <a:cubicBezTo>
                    <a:pt x="438" y="312"/>
                    <a:pt x="344" y="406"/>
                    <a:pt x="250" y="437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17@|5FFC:0|FBC:0|LFC:16777215|LBC:16777215"/>
            <p:cNvSpPr>
              <a:spLocks noChangeArrowheads="1"/>
            </p:cNvSpPr>
            <p:nvPr/>
          </p:nvSpPr>
          <p:spPr bwMode="auto">
            <a:xfrm>
              <a:off x="6118441" y="3909284"/>
              <a:ext cx="146472" cy="134789"/>
            </a:xfrm>
            <a:custGeom>
              <a:avLst/>
              <a:gdLst>
                <a:gd name="" fmla="*/ 32 w 439"/>
                <a:gd name="" fmla="*/ 250 h 407"/>
                <a:gd name="" fmla="*/ 32 w 439"/>
                <a:gd name="" fmla="*/ 250 h 407"/>
                <a:gd name="" fmla="*/ 188 w 439"/>
                <a:gd name="" fmla="*/ 0 h 407"/>
                <a:gd name="" fmla="*/ 407 w 439"/>
                <a:gd name="" fmla="*/ 156 h 407"/>
                <a:gd name="" fmla="*/ 250 w 439"/>
                <a:gd name="" fmla="*/ 406 h 407"/>
                <a:gd name="" fmla="*/ 32 w 439"/>
                <a:gd name="" fmla="*/ 250 h 407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39" h="407">
                  <a:moveTo>
                    <a:pt x="32" y="250"/>
                  </a:moveTo>
                  <a:lnTo>
                    <a:pt x="32" y="250"/>
                  </a:lnTo>
                  <a:cubicBezTo>
                    <a:pt x="0" y="125"/>
                    <a:pt x="63" y="31"/>
                    <a:pt x="188" y="0"/>
                  </a:cubicBezTo>
                  <a:cubicBezTo>
                    <a:pt x="282" y="0"/>
                    <a:pt x="375" y="63"/>
                    <a:pt x="407" y="156"/>
                  </a:cubicBezTo>
                  <a:cubicBezTo>
                    <a:pt x="438" y="281"/>
                    <a:pt x="344" y="375"/>
                    <a:pt x="250" y="406"/>
                  </a:cubicBezTo>
                  <a:cubicBezTo>
                    <a:pt x="157" y="406"/>
                    <a:pt x="32" y="344"/>
                    <a:pt x="32" y="250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18@|5FFC:0|FBC:0|LFC:16777215|LBC:16777215"/>
            <p:cNvSpPr>
              <a:spLocks noChangeArrowheads="1"/>
            </p:cNvSpPr>
            <p:nvPr/>
          </p:nvSpPr>
          <p:spPr bwMode="auto">
            <a:xfrm>
              <a:off x="6626699" y="4666740"/>
              <a:ext cx="145007" cy="146510"/>
            </a:xfrm>
            <a:custGeom>
              <a:avLst/>
              <a:gdLst>
                <a:gd name="" fmla="*/ 93 w 438"/>
                <a:gd name="" fmla="*/ 375 h 439"/>
                <a:gd name="" fmla="*/ 93 w 438"/>
                <a:gd name="" fmla="*/ 375 h 439"/>
                <a:gd name="" fmla="*/ 62 w 438"/>
                <a:gd name="" fmla="*/ 125 h 439"/>
                <a:gd name="" fmla="*/ 312 w 438"/>
                <a:gd name="" fmla="*/ 63 h 439"/>
                <a:gd name="" fmla="*/ 375 w 438"/>
                <a:gd name="" fmla="*/ 344 h 439"/>
                <a:gd name="" fmla="*/ 93 w 438"/>
                <a:gd name="" fmla="*/ 375 h 439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38" h="439">
                  <a:moveTo>
                    <a:pt x="93" y="375"/>
                  </a:moveTo>
                  <a:lnTo>
                    <a:pt x="93" y="375"/>
                  </a:lnTo>
                  <a:cubicBezTo>
                    <a:pt x="0" y="313"/>
                    <a:pt x="0" y="219"/>
                    <a:pt x="62" y="125"/>
                  </a:cubicBezTo>
                  <a:cubicBezTo>
                    <a:pt x="125" y="32"/>
                    <a:pt x="250" y="0"/>
                    <a:pt x="312" y="63"/>
                  </a:cubicBezTo>
                  <a:cubicBezTo>
                    <a:pt x="406" y="125"/>
                    <a:pt x="437" y="250"/>
                    <a:pt x="375" y="344"/>
                  </a:cubicBezTo>
                  <a:cubicBezTo>
                    <a:pt x="312" y="438"/>
                    <a:pt x="187" y="438"/>
                    <a:pt x="93" y="375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19@|5FFC:0|FBC:0|LFC:16777215|LBC:16777215"/>
            <p:cNvSpPr>
              <a:spLocks noChangeArrowheads="1"/>
            </p:cNvSpPr>
            <p:nvPr/>
          </p:nvSpPr>
          <p:spPr bwMode="auto">
            <a:xfrm>
              <a:off x="8287691" y="4335628"/>
              <a:ext cx="155261" cy="146510"/>
            </a:xfrm>
            <a:custGeom>
              <a:avLst/>
              <a:gdLst>
                <a:gd name="" fmla="*/ 62 w 469"/>
                <a:gd name="" fmla="*/ 125 h 439"/>
                <a:gd name="" fmla="*/ 62 w 469"/>
                <a:gd name="" fmla="*/ 125 h 439"/>
                <a:gd name="" fmla="*/ 343 w 469"/>
                <a:gd name="" fmla="*/ 63 h 439"/>
                <a:gd name="" fmla="*/ 406 w 469"/>
                <a:gd name="" fmla="*/ 344 h 439"/>
                <a:gd name="" fmla="*/ 125 w 469"/>
                <a:gd name="" fmla="*/ 407 h 439"/>
                <a:gd name="" fmla="*/ 62 w 469"/>
                <a:gd name="" fmla="*/ 125 h 439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69" h="439">
                  <a:moveTo>
                    <a:pt x="62" y="125"/>
                  </a:moveTo>
                  <a:lnTo>
                    <a:pt x="62" y="125"/>
                  </a:lnTo>
                  <a:cubicBezTo>
                    <a:pt x="125" y="32"/>
                    <a:pt x="250" y="0"/>
                    <a:pt x="343" y="63"/>
                  </a:cubicBezTo>
                  <a:cubicBezTo>
                    <a:pt x="437" y="125"/>
                    <a:pt x="468" y="250"/>
                    <a:pt x="406" y="344"/>
                  </a:cubicBezTo>
                  <a:cubicBezTo>
                    <a:pt x="343" y="438"/>
                    <a:pt x="218" y="438"/>
                    <a:pt x="125" y="407"/>
                  </a:cubicBezTo>
                  <a:cubicBezTo>
                    <a:pt x="31" y="344"/>
                    <a:pt x="0" y="219"/>
                    <a:pt x="62" y="125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20@|5FFC:0|FBC:0|LFC:16777215|LBC:16777215"/>
            <p:cNvSpPr>
              <a:spLocks noChangeArrowheads="1"/>
            </p:cNvSpPr>
            <p:nvPr/>
          </p:nvSpPr>
          <p:spPr bwMode="auto">
            <a:xfrm>
              <a:off x="6294207" y="2996526"/>
              <a:ext cx="145007" cy="156766"/>
            </a:xfrm>
            <a:custGeom>
              <a:avLst/>
              <a:gdLst>
                <a:gd name="" fmla="*/ 62 w 438"/>
                <a:gd name="" fmla="*/ 125 h 470"/>
                <a:gd name="" fmla="*/ 62 w 438"/>
                <a:gd name="" fmla="*/ 125 h 470"/>
                <a:gd name="" fmla="*/ 343 w 438"/>
                <a:gd name="" fmla="*/ 63 h 470"/>
                <a:gd name="" fmla="*/ 375 w 438"/>
                <a:gd name="" fmla="*/ 344 h 470"/>
                <a:gd name="" fmla="*/ 125 w 438"/>
                <a:gd name="" fmla="*/ 406 h 470"/>
                <a:gd name="" fmla="*/ 62 w 438"/>
                <a:gd name="" fmla="*/ 125 h 470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38" h="470">
                  <a:moveTo>
                    <a:pt x="62" y="125"/>
                  </a:moveTo>
                  <a:lnTo>
                    <a:pt x="62" y="125"/>
                  </a:lnTo>
                  <a:cubicBezTo>
                    <a:pt x="125" y="31"/>
                    <a:pt x="250" y="0"/>
                    <a:pt x="343" y="63"/>
                  </a:cubicBezTo>
                  <a:cubicBezTo>
                    <a:pt x="437" y="125"/>
                    <a:pt x="437" y="250"/>
                    <a:pt x="375" y="344"/>
                  </a:cubicBezTo>
                  <a:cubicBezTo>
                    <a:pt x="312" y="438"/>
                    <a:pt x="187" y="469"/>
                    <a:pt x="125" y="406"/>
                  </a:cubicBezTo>
                  <a:cubicBezTo>
                    <a:pt x="31" y="344"/>
                    <a:pt x="0" y="219"/>
                    <a:pt x="62" y="125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21@|5FFC:0|FBC:0|LFC:16777215|LBC:16777215"/>
            <p:cNvSpPr>
              <a:spLocks noChangeArrowheads="1"/>
            </p:cNvSpPr>
            <p:nvPr/>
          </p:nvSpPr>
          <p:spPr bwMode="auto">
            <a:xfrm>
              <a:off x="7061721" y="4844018"/>
              <a:ext cx="146472" cy="145044"/>
            </a:xfrm>
            <a:custGeom>
              <a:avLst/>
              <a:gdLst>
                <a:gd name="" fmla="*/ 156 w 439"/>
                <a:gd name="" fmla="*/ 437 h 438"/>
                <a:gd name="" fmla="*/ 156 w 439"/>
                <a:gd name="" fmla="*/ 437 h 438"/>
                <a:gd name="" fmla="*/ 0 w 439"/>
                <a:gd name="" fmla="*/ 187 h 438"/>
                <a:gd name="" fmla="*/ 250 w 439"/>
                <a:gd name="" fmla="*/ 31 h 438"/>
                <a:gd name="" fmla="*/ 406 w 439"/>
                <a:gd name="" fmla="*/ 281 h 438"/>
                <a:gd name="" fmla="*/ 156 w 439"/>
                <a:gd name="" fmla="*/ 437 h 438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39" h="438">
                  <a:moveTo>
                    <a:pt x="156" y="437"/>
                  </a:moveTo>
                  <a:lnTo>
                    <a:pt x="156" y="437"/>
                  </a:lnTo>
                  <a:cubicBezTo>
                    <a:pt x="63" y="406"/>
                    <a:pt x="0" y="312"/>
                    <a:pt x="0" y="187"/>
                  </a:cubicBezTo>
                  <a:cubicBezTo>
                    <a:pt x="31" y="93"/>
                    <a:pt x="125" y="0"/>
                    <a:pt x="250" y="31"/>
                  </a:cubicBezTo>
                  <a:cubicBezTo>
                    <a:pt x="344" y="62"/>
                    <a:pt x="438" y="156"/>
                    <a:pt x="406" y="281"/>
                  </a:cubicBezTo>
                  <a:cubicBezTo>
                    <a:pt x="375" y="375"/>
                    <a:pt x="281" y="437"/>
                    <a:pt x="156" y="437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22@|5FFC:0|FBC:0|LFC:16777215|LBC:16777215"/>
            <p:cNvSpPr>
              <a:spLocks noChangeArrowheads="1"/>
            </p:cNvSpPr>
            <p:nvPr/>
          </p:nvSpPr>
          <p:spPr bwMode="auto">
            <a:xfrm>
              <a:off x="8473710" y="3909284"/>
              <a:ext cx="145007" cy="134789"/>
            </a:xfrm>
            <a:custGeom>
              <a:avLst/>
              <a:gdLst>
                <a:gd name="" fmla="*/ 0 w 438"/>
                <a:gd name="" fmla="*/ 156 h 407"/>
                <a:gd name="" fmla="*/ 0 w 438"/>
                <a:gd name="" fmla="*/ 156 h 407"/>
                <a:gd name="" fmla="*/ 250 w 438"/>
                <a:gd name="" fmla="*/ 0 h 407"/>
                <a:gd name="" fmla="*/ 405 w 438"/>
                <a:gd name="" fmla="*/ 250 h 407"/>
                <a:gd name="" fmla="*/ 156 w 438"/>
                <a:gd name="" fmla="*/ 406 h 407"/>
                <a:gd name="" fmla="*/ 0 w 438"/>
                <a:gd name="" fmla="*/ 156 h 407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38" h="407">
                  <a:moveTo>
                    <a:pt x="0" y="156"/>
                  </a:moveTo>
                  <a:lnTo>
                    <a:pt x="0" y="156"/>
                  </a:lnTo>
                  <a:cubicBezTo>
                    <a:pt x="31" y="63"/>
                    <a:pt x="125" y="0"/>
                    <a:pt x="250" y="0"/>
                  </a:cubicBezTo>
                  <a:cubicBezTo>
                    <a:pt x="343" y="31"/>
                    <a:pt x="437" y="125"/>
                    <a:pt x="405" y="250"/>
                  </a:cubicBezTo>
                  <a:cubicBezTo>
                    <a:pt x="374" y="344"/>
                    <a:pt x="281" y="406"/>
                    <a:pt x="156" y="406"/>
                  </a:cubicBezTo>
                  <a:cubicBezTo>
                    <a:pt x="63" y="375"/>
                    <a:pt x="0" y="281"/>
                    <a:pt x="0" y="156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23@|5FFC:0|FBC:0|LFC:16777215|LBC:16777215"/>
            <p:cNvSpPr>
              <a:spLocks noChangeArrowheads="1"/>
            </p:cNvSpPr>
            <p:nvPr/>
          </p:nvSpPr>
          <p:spPr bwMode="auto">
            <a:xfrm>
              <a:off x="6118441" y="3433126"/>
              <a:ext cx="146472" cy="145045"/>
            </a:xfrm>
            <a:custGeom>
              <a:avLst/>
              <a:gdLst>
                <a:gd name="" fmla="*/ 32 w 439"/>
                <a:gd name="" fmla="*/ 187 h 438"/>
                <a:gd name="" fmla="*/ 32 w 439"/>
                <a:gd name="" fmla="*/ 187 h 438"/>
                <a:gd name="" fmla="*/ 250 w 439"/>
                <a:gd name="" fmla="*/ 31 h 438"/>
                <a:gd name="" fmla="*/ 407 w 439"/>
                <a:gd name="" fmla="*/ 281 h 438"/>
                <a:gd name="" fmla="*/ 188 w 439"/>
                <a:gd name="" fmla="*/ 437 h 438"/>
                <a:gd name="" fmla="*/ 32 w 439"/>
                <a:gd name="" fmla="*/ 187 h 438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39" h="438">
                  <a:moveTo>
                    <a:pt x="32" y="187"/>
                  </a:moveTo>
                  <a:lnTo>
                    <a:pt x="32" y="187"/>
                  </a:lnTo>
                  <a:cubicBezTo>
                    <a:pt x="32" y="93"/>
                    <a:pt x="157" y="0"/>
                    <a:pt x="250" y="31"/>
                  </a:cubicBezTo>
                  <a:cubicBezTo>
                    <a:pt x="344" y="62"/>
                    <a:pt x="438" y="156"/>
                    <a:pt x="407" y="281"/>
                  </a:cubicBezTo>
                  <a:cubicBezTo>
                    <a:pt x="375" y="375"/>
                    <a:pt x="282" y="437"/>
                    <a:pt x="188" y="437"/>
                  </a:cubicBezTo>
                  <a:cubicBezTo>
                    <a:pt x="63" y="406"/>
                    <a:pt x="0" y="312"/>
                    <a:pt x="32" y="187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24@|5FFC:0|FBC:0|LFC:16777215|LBC:16777215"/>
            <p:cNvSpPr>
              <a:spLocks noChangeArrowheads="1"/>
            </p:cNvSpPr>
            <p:nvPr/>
          </p:nvSpPr>
          <p:spPr bwMode="auto">
            <a:xfrm>
              <a:off x="6294207" y="4335628"/>
              <a:ext cx="145007" cy="146510"/>
            </a:xfrm>
            <a:custGeom>
              <a:avLst/>
              <a:gdLst>
                <a:gd name="" fmla="*/ 62 w 438"/>
                <a:gd name="" fmla="*/ 344 h 439"/>
                <a:gd name="" fmla="*/ 62 w 438"/>
                <a:gd name="" fmla="*/ 344 h 439"/>
                <a:gd name="" fmla="*/ 125 w 438"/>
                <a:gd name="" fmla="*/ 63 h 439"/>
                <a:gd name="" fmla="*/ 375 w 438"/>
                <a:gd name="" fmla="*/ 125 h 439"/>
                <a:gd name="" fmla="*/ 343 w 438"/>
                <a:gd name="" fmla="*/ 407 h 439"/>
                <a:gd name="" fmla="*/ 62 w 438"/>
                <a:gd name="" fmla="*/ 344 h 439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38" h="439">
                  <a:moveTo>
                    <a:pt x="62" y="344"/>
                  </a:moveTo>
                  <a:lnTo>
                    <a:pt x="62" y="344"/>
                  </a:lnTo>
                  <a:cubicBezTo>
                    <a:pt x="0" y="250"/>
                    <a:pt x="31" y="125"/>
                    <a:pt x="125" y="63"/>
                  </a:cubicBezTo>
                  <a:cubicBezTo>
                    <a:pt x="187" y="0"/>
                    <a:pt x="312" y="32"/>
                    <a:pt x="375" y="125"/>
                  </a:cubicBezTo>
                  <a:cubicBezTo>
                    <a:pt x="437" y="219"/>
                    <a:pt x="437" y="344"/>
                    <a:pt x="343" y="407"/>
                  </a:cubicBezTo>
                  <a:cubicBezTo>
                    <a:pt x="250" y="438"/>
                    <a:pt x="125" y="438"/>
                    <a:pt x="62" y="344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25@|5FFC:0|FBC:0|LFC:16777215|LBC:16777215"/>
            <p:cNvSpPr>
              <a:spLocks noChangeArrowheads="1"/>
            </p:cNvSpPr>
            <p:nvPr/>
          </p:nvSpPr>
          <p:spPr bwMode="auto">
            <a:xfrm>
              <a:off x="7955199" y="4666740"/>
              <a:ext cx="155261" cy="146510"/>
            </a:xfrm>
            <a:custGeom>
              <a:avLst/>
              <a:gdLst>
                <a:gd name="" fmla="*/ 125 w 469"/>
                <a:gd name="" fmla="*/ 63 h 439"/>
                <a:gd name="" fmla="*/ 125 w 469"/>
                <a:gd name="" fmla="*/ 63 h 439"/>
                <a:gd name="" fmla="*/ 406 w 469"/>
                <a:gd name="" fmla="*/ 125 h 439"/>
                <a:gd name="" fmla="*/ 343 w 469"/>
                <a:gd name="" fmla="*/ 375 h 439"/>
                <a:gd name="" fmla="*/ 62 w 469"/>
                <a:gd name="" fmla="*/ 344 h 439"/>
                <a:gd name="" fmla="*/ 125 w 469"/>
                <a:gd name="" fmla="*/ 63 h 439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69" h="439">
                  <a:moveTo>
                    <a:pt x="125" y="63"/>
                  </a:moveTo>
                  <a:lnTo>
                    <a:pt x="125" y="63"/>
                  </a:lnTo>
                  <a:cubicBezTo>
                    <a:pt x="218" y="0"/>
                    <a:pt x="343" y="32"/>
                    <a:pt x="406" y="125"/>
                  </a:cubicBezTo>
                  <a:cubicBezTo>
                    <a:pt x="468" y="219"/>
                    <a:pt x="437" y="313"/>
                    <a:pt x="343" y="375"/>
                  </a:cubicBezTo>
                  <a:cubicBezTo>
                    <a:pt x="250" y="438"/>
                    <a:pt x="125" y="438"/>
                    <a:pt x="62" y="344"/>
                  </a:cubicBezTo>
                  <a:cubicBezTo>
                    <a:pt x="0" y="250"/>
                    <a:pt x="31" y="125"/>
                    <a:pt x="125" y="63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26@|5FFC:0|FBC:0|LFC:16777215|LBC:16777215"/>
            <p:cNvSpPr>
              <a:spLocks noChangeArrowheads="1"/>
            </p:cNvSpPr>
            <p:nvPr/>
          </p:nvSpPr>
          <p:spPr bwMode="auto">
            <a:xfrm>
              <a:off x="6626699" y="2674204"/>
              <a:ext cx="145007" cy="146510"/>
            </a:xfrm>
            <a:custGeom>
              <a:avLst/>
              <a:gdLst>
                <a:gd name="" fmla="*/ 93 w 438"/>
                <a:gd name="" fmla="*/ 63 h 439"/>
                <a:gd name="" fmla="*/ 93 w 438"/>
                <a:gd name="" fmla="*/ 63 h 439"/>
                <a:gd name="" fmla="*/ 375 w 438"/>
                <a:gd name="" fmla="*/ 94 h 439"/>
                <a:gd name="" fmla="*/ 312 w 438"/>
                <a:gd name="" fmla="*/ 375 h 439"/>
                <a:gd name="" fmla="*/ 62 w 438"/>
                <a:gd name="" fmla="*/ 313 h 439"/>
                <a:gd name="" fmla="*/ 93 w 438"/>
                <a:gd name="" fmla="*/ 63 h 439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38" h="439">
                  <a:moveTo>
                    <a:pt x="93" y="63"/>
                  </a:moveTo>
                  <a:lnTo>
                    <a:pt x="93" y="63"/>
                  </a:lnTo>
                  <a:cubicBezTo>
                    <a:pt x="187" y="0"/>
                    <a:pt x="312" y="0"/>
                    <a:pt x="375" y="94"/>
                  </a:cubicBezTo>
                  <a:cubicBezTo>
                    <a:pt x="437" y="188"/>
                    <a:pt x="406" y="313"/>
                    <a:pt x="312" y="375"/>
                  </a:cubicBezTo>
                  <a:cubicBezTo>
                    <a:pt x="250" y="438"/>
                    <a:pt x="125" y="407"/>
                    <a:pt x="62" y="313"/>
                  </a:cubicBezTo>
                  <a:cubicBezTo>
                    <a:pt x="0" y="219"/>
                    <a:pt x="0" y="94"/>
                    <a:pt x="93" y="63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28@|5FFC:0|FBC:0|LFC:16777215|LBC:16777215"/>
            <p:cNvSpPr>
              <a:spLocks noChangeArrowheads="1"/>
            </p:cNvSpPr>
            <p:nvPr/>
          </p:nvSpPr>
          <p:spPr bwMode="auto">
            <a:xfrm>
              <a:off x="9698215" y="4874785"/>
              <a:ext cx="134754" cy="136255"/>
            </a:xfrm>
            <a:custGeom>
              <a:avLst/>
              <a:gdLst>
                <a:gd name="" fmla="*/ 187 w 407"/>
                <a:gd name="" fmla="*/ 0 h 408"/>
                <a:gd name="" fmla="*/ 187 w 407"/>
                <a:gd name="" fmla="*/ 0 h 408"/>
                <a:gd name="" fmla="*/ 406 w 407"/>
                <a:gd name="" fmla="*/ 219 h 408"/>
                <a:gd name="" fmla="*/ 187 w 407"/>
                <a:gd name="" fmla="*/ 407 h 408"/>
                <a:gd name="" fmla="*/ 0 w 407"/>
                <a:gd name="" fmla="*/ 219 h 408"/>
                <a:gd name="" fmla="*/ 187 w 407"/>
                <a:gd name="" fmla="*/ 0 h 408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07" h="408">
                  <a:moveTo>
                    <a:pt x="187" y="0"/>
                  </a:moveTo>
                  <a:lnTo>
                    <a:pt x="187" y="0"/>
                  </a:lnTo>
                  <a:cubicBezTo>
                    <a:pt x="312" y="0"/>
                    <a:pt x="406" y="94"/>
                    <a:pt x="406" y="219"/>
                  </a:cubicBezTo>
                  <a:cubicBezTo>
                    <a:pt x="406" y="313"/>
                    <a:pt x="312" y="407"/>
                    <a:pt x="187" y="407"/>
                  </a:cubicBezTo>
                  <a:cubicBezTo>
                    <a:pt x="93" y="407"/>
                    <a:pt x="0" y="313"/>
                    <a:pt x="0" y="219"/>
                  </a:cubicBezTo>
                  <a:cubicBezTo>
                    <a:pt x="0" y="94"/>
                    <a:pt x="93" y="0"/>
                    <a:pt x="187" y="0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29@|5FFC:0|FBC:0|LFC:16777215|LBC:16777215"/>
            <p:cNvSpPr>
              <a:spLocks noChangeArrowheads="1"/>
            </p:cNvSpPr>
            <p:nvPr/>
          </p:nvSpPr>
          <p:spPr bwMode="auto">
            <a:xfrm>
              <a:off x="9698215" y="2477880"/>
              <a:ext cx="134754" cy="134789"/>
            </a:xfrm>
            <a:custGeom>
              <a:avLst/>
              <a:gdLst>
                <a:gd name="" fmla="*/ 187 w 407"/>
                <a:gd name="" fmla="*/ 0 h 407"/>
                <a:gd name="" fmla="*/ 187 w 407"/>
                <a:gd name="" fmla="*/ 0 h 407"/>
                <a:gd name="" fmla="*/ 406 w 407"/>
                <a:gd name="" fmla="*/ 187 h 407"/>
                <a:gd name="" fmla="*/ 187 w 407"/>
                <a:gd name="" fmla="*/ 406 h 407"/>
                <a:gd name="" fmla="*/ 0 w 407"/>
                <a:gd name="" fmla="*/ 187 h 407"/>
                <a:gd name="" fmla="*/ 187 w 407"/>
                <a:gd name="" fmla="*/ 0 h 407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07" h="407">
                  <a:moveTo>
                    <a:pt x="187" y="0"/>
                  </a:moveTo>
                  <a:lnTo>
                    <a:pt x="187" y="0"/>
                  </a:lnTo>
                  <a:cubicBezTo>
                    <a:pt x="312" y="0"/>
                    <a:pt x="406" y="93"/>
                    <a:pt x="406" y="187"/>
                  </a:cubicBezTo>
                  <a:cubicBezTo>
                    <a:pt x="406" y="312"/>
                    <a:pt x="312" y="406"/>
                    <a:pt x="187" y="406"/>
                  </a:cubicBezTo>
                  <a:cubicBezTo>
                    <a:pt x="93" y="406"/>
                    <a:pt x="0" y="312"/>
                    <a:pt x="0" y="187"/>
                  </a:cubicBezTo>
                  <a:cubicBezTo>
                    <a:pt x="0" y="93"/>
                    <a:pt x="93" y="0"/>
                    <a:pt x="187" y="0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30@|5FFC:0|FBC:0|LFC:16777215|LBC:16777215"/>
            <p:cNvSpPr>
              <a:spLocks noChangeArrowheads="1"/>
            </p:cNvSpPr>
            <p:nvPr/>
          </p:nvSpPr>
          <p:spPr bwMode="auto">
            <a:xfrm>
              <a:off x="10902214" y="3682193"/>
              <a:ext cx="134754" cy="124534"/>
            </a:xfrm>
            <a:custGeom>
              <a:avLst/>
              <a:gdLst>
                <a:gd name="" fmla="*/ 406 w 407"/>
                <a:gd name="" fmla="*/ 187 h 375"/>
                <a:gd name="" fmla="*/ 406 w 407"/>
                <a:gd name="" fmla="*/ 187 h 375"/>
                <a:gd name="" fmla="*/ 187 w 407"/>
                <a:gd name="" fmla="*/ 374 h 375"/>
                <a:gd name="" fmla="*/ 0 w 407"/>
                <a:gd name="" fmla="*/ 187 h 375"/>
                <a:gd name="" fmla="*/ 187 w 407"/>
                <a:gd name="" fmla="*/ 0 h 375"/>
                <a:gd name="" fmla="*/ 406 w 407"/>
                <a:gd name="" fmla="*/ 187 h 375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07" h="375">
                  <a:moveTo>
                    <a:pt x="406" y="187"/>
                  </a:moveTo>
                  <a:lnTo>
                    <a:pt x="406" y="187"/>
                  </a:lnTo>
                  <a:cubicBezTo>
                    <a:pt x="406" y="311"/>
                    <a:pt x="312" y="374"/>
                    <a:pt x="187" y="374"/>
                  </a:cubicBezTo>
                  <a:cubicBezTo>
                    <a:pt x="93" y="374"/>
                    <a:pt x="0" y="311"/>
                    <a:pt x="0" y="187"/>
                  </a:cubicBezTo>
                  <a:cubicBezTo>
                    <a:pt x="0" y="93"/>
                    <a:pt x="93" y="0"/>
                    <a:pt x="187" y="0"/>
                  </a:cubicBezTo>
                  <a:cubicBezTo>
                    <a:pt x="312" y="0"/>
                    <a:pt x="406" y="93"/>
                    <a:pt x="406" y="187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31@|5FFC:0|FBC:0|LFC:16777215|LBC:16777215"/>
            <p:cNvSpPr>
              <a:spLocks noChangeArrowheads="1"/>
            </p:cNvSpPr>
            <p:nvPr/>
          </p:nvSpPr>
          <p:spPr bwMode="auto">
            <a:xfrm>
              <a:off x="10538964" y="2819249"/>
              <a:ext cx="145007" cy="145044"/>
            </a:xfrm>
            <a:custGeom>
              <a:avLst/>
              <a:gdLst>
                <a:gd name="" fmla="*/ 375 w 438"/>
                <a:gd name="" fmla="*/ 93 h 438"/>
                <a:gd name="" fmla="*/ 375 w 438"/>
                <a:gd name="" fmla="*/ 93 h 438"/>
                <a:gd name="" fmla="*/ 375 w 438"/>
                <a:gd name="" fmla="*/ 375 h 438"/>
                <a:gd name="" fmla="*/ 94 w 438"/>
                <a:gd name="" fmla="*/ 375 h 438"/>
                <a:gd name="" fmla="*/ 94 w 438"/>
                <a:gd name="" fmla="*/ 93 h 438"/>
                <a:gd name="" fmla="*/ 375 w 438"/>
                <a:gd name="" fmla="*/ 93 h 438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38" h="438">
                  <a:moveTo>
                    <a:pt x="375" y="93"/>
                  </a:moveTo>
                  <a:lnTo>
                    <a:pt x="375" y="93"/>
                  </a:lnTo>
                  <a:cubicBezTo>
                    <a:pt x="437" y="156"/>
                    <a:pt x="437" y="281"/>
                    <a:pt x="375" y="375"/>
                  </a:cubicBezTo>
                  <a:cubicBezTo>
                    <a:pt x="281" y="437"/>
                    <a:pt x="156" y="437"/>
                    <a:pt x="94" y="375"/>
                  </a:cubicBezTo>
                  <a:cubicBezTo>
                    <a:pt x="0" y="281"/>
                    <a:pt x="0" y="156"/>
                    <a:pt x="94" y="93"/>
                  </a:cubicBezTo>
                  <a:cubicBezTo>
                    <a:pt x="156" y="0"/>
                    <a:pt x="281" y="0"/>
                    <a:pt x="375" y="93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32@|5FFC:0|FBC:0|LFC:16777215|LBC:16777215"/>
            <p:cNvSpPr>
              <a:spLocks noChangeArrowheads="1"/>
            </p:cNvSpPr>
            <p:nvPr/>
          </p:nvSpPr>
          <p:spPr bwMode="auto">
            <a:xfrm>
              <a:off x="8847213" y="2819249"/>
              <a:ext cx="146472" cy="145044"/>
            </a:xfrm>
            <a:custGeom>
              <a:avLst/>
              <a:gdLst>
                <a:gd name="" fmla="*/ 344 w 439"/>
                <a:gd name="" fmla="*/ 375 h 438"/>
                <a:gd name="" fmla="*/ 344 w 439"/>
                <a:gd name="" fmla="*/ 375 h 438"/>
                <a:gd name="" fmla="*/ 63 w 439"/>
                <a:gd name="" fmla="*/ 375 h 438"/>
                <a:gd name="" fmla="*/ 63 w 439"/>
                <a:gd name="" fmla="*/ 93 h 438"/>
                <a:gd name="" fmla="*/ 344 w 439"/>
                <a:gd name="" fmla="*/ 93 h 438"/>
                <a:gd name="" fmla="*/ 344 w 439"/>
                <a:gd name="" fmla="*/ 375 h 438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39" h="438">
                  <a:moveTo>
                    <a:pt x="344" y="375"/>
                  </a:moveTo>
                  <a:lnTo>
                    <a:pt x="344" y="375"/>
                  </a:lnTo>
                  <a:cubicBezTo>
                    <a:pt x="281" y="437"/>
                    <a:pt x="156" y="437"/>
                    <a:pt x="63" y="375"/>
                  </a:cubicBezTo>
                  <a:cubicBezTo>
                    <a:pt x="0" y="281"/>
                    <a:pt x="0" y="156"/>
                    <a:pt x="63" y="93"/>
                  </a:cubicBezTo>
                  <a:cubicBezTo>
                    <a:pt x="156" y="0"/>
                    <a:pt x="281" y="0"/>
                    <a:pt x="344" y="93"/>
                  </a:cubicBezTo>
                  <a:cubicBezTo>
                    <a:pt x="438" y="156"/>
                    <a:pt x="438" y="281"/>
                    <a:pt x="344" y="375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33@|5FFC:0|FBC:0|LFC:16777215|LBC:16777215"/>
            <p:cNvSpPr>
              <a:spLocks noChangeArrowheads="1"/>
            </p:cNvSpPr>
            <p:nvPr/>
          </p:nvSpPr>
          <p:spPr bwMode="auto">
            <a:xfrm>
              <a:off x="10538964" y="4521696"/>
              <a:ext cx="145007" cy="145044"/>
            </a:xfrm>
            <a:custGeom>
              <a:avLst/>
              <a:gdLst>
                <a:gd name="" fmla="*/ 375 w 438"/>
                <a:gd name="" fmla="*/ 344 h 438"/>
                <a:gd name="" fmla="*/ 375 w 438"/>
                <a:gd name="" fmla="*/ 344 h 438"/>
                <a:gd name="" fmla="*/ 94 w 438"/>
                <a:gd name="" fmla="*/ 344 h 438"/>
                <a:gd name="" fmla="*/ 94 w 438"/>
                <a:gd name="" fmla="*/ 62 h 438"/>
                <a:gd name="" fmla="*/ 375 w 438"/>
                <a:gd name="" fmla="*/ 62 h 438"/>
                <a:gd name="" fmla="*/ 375 w 438"/>
                <a:gd name="" fmla="*/ 344 h 438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38" h="438">
                  <a:moveTo>
                    <a:pt x="375" y="344"/>
                  </a:moveTo>
                  <a:lnTo>
                    <a:pt x="375" y="344"/>
                  </a:lnTo>
                  <a:cubicBezTo>
                    <a:pt x="281" y="437"/>
                    <a:pt x="156" y="437"/>
                    <a:pt x="94" y="344"/>
                  </a:cubicBezTo>
                  <a:cubicBezTo>
                    <a:pt x="0" y="281"/>
                    <a:pt x="0" y="156"/>
                    <a:pt x="94" y="62"/>
                  </a:cubicBezTo>
                  <a:cubicBezTo>
                    <a:pt x="156" y="0"/>
                    <a:pt x="281" y="0"/>
                    <a:pt x="375" y="62"/>
                  </a:cubicBezTo>
                  <a:cubicBezTo>
                    <a:pt x="437" y="156"/>
                    <a:pt x="437" y="281"/>
                    <a:pt x="375" y="344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34@|5FFC:0|FBC:0|LFC:16777215|LBC:16777215"/>
            <p:cNvSpPr>
              <a:spLocks noChangeArrowheads="1"/>
            </p:cNvSpPr>
            <p:nvPr/>
          </p:nvSpPr>
          <p:spPr bwMode="auto">
            <a:xfrm>
              <a:off x="10155207" y="2559926"/>
              <a:ext cx="145007" cy="155301"/>
            </a:xfrm>
            <a:custGeom>
              <a:avLst/>
              <a:gdLst>
                <a:gd name="" fmla="*/ 281 w 438"/>
                <a:gd name="" fmla="*/ 31 h 469"/>
                <a:gd name="" fmla="*/ 281 w 438"/>
                <a:gd name="" fmla="*/ 31 h 469"/>
                <a:gd name="" fmla="*/ 406 w 438"/>
                <a:gd name="" fmla="*/ 312 h 469"/>
                <a:gd name="" fmla="*/ 125 w 438"/>
                <a:gd name="" fmla="*/ 406 h 469"/>
                <a:gd name="" fmla="*/ 31 w 438"/>
                <a:gd name="" fmla="*/ 156 h 469"/>
                <a:gd name="" fmla="*/ 281 w 438"/>
                <a:gd name="" fmla="*/ 31 h 469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38" h="469">
                  <a:moveTo>
                    <a:pt x="281" y="31"/>
                  </a:moveTo>
                  <a:lnTo>
                    <a:pt x="281" y="31"/>
                  </a:lnTo>
                  <a:cubicBezTo>
                    <a:pt x="375" y="93"/>
                    <a:pt x="437" y="187"/>
                    <a:pt x="406" y="312"/>
                  </a:cubicBezTo>
                  <a:cubicBezTo>
                    <a:pt x="343" y="406"/>
                    <a:pt x="250" y="468"/>
                    <a:pt x="125" y="406"/>
                  </a:cubicBezTo>
                  <a:cubicBezTo>
                    <a:pt x="31" y="375"/>
                    <a:pt x="0" y="250"/>
                    <a:pt x="31" y="156"/>
                  </a:cubicBezTo>
                  <a:cubicBezTo>
                    <a:pt x="62" y="62"/>
                    <a:pt x="187" y="0"/>
                    <a:pt x="281" y="31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35@|5FFC:0|FBC:0|LFC:16777215|LBC:16777215"/>
            <p:cNvSpPr>
              <a:spLocks noChangeArrowheads="1"/>
            </p:cNvSpPr>
            <p:nvPr/>
          </p:nvSpPr>
          <p:spPr bwMode="auto">
            <a:xfrm>
              <a:off x="8577705" y="3214826"/>
              <a:ext cx="155261" cy="146510"/>
            </a:xfrm>
            <a:custGeom>
              <a:avLst/>
              <a:gdLst>
                <a:gd name="" fmla="*/ 437 w 469"/>
                <a:gd name="" fmla="*/ 282 h 439"/>
                <a:gd name="" fmla="*/ 437 w 469"/>
                <a:gd name="" fmla="*/ 282 h 439"/>
                <a:gd name="" fmla="*/ 156 w 469"/>
                <a:gd name="" fmla="*/ 407 h 439"/>
                <a:gd name="" fmla="*/ 62 w 469"/>
                <a:gd name="" fmla="*/ 125 h 439"/>
                <a:gd name="" fmla="*/ 312 w 469"/>
                <a:gd name="" fmla="*/ 32 h 439"/>
                <a:gd name="" fmla="*/ 437 w 469"/>
                <a:gd name="" fmla="*/ 282 h 439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69" h="439">
                  <a:moveTo>
                    <a:pt x="437" y="282"/>
                  </a:moveTo>
                  <a:lnTo>
                    <a:pt x="437" y="282"/>
                  </a:lnTo>
                  <a:cubicBezTo>
                    <a:pt x="375" y="407"/>
                    <a:pt x="250" y="438"/>
                    <a:pt x="156" y="407"/>
                  </a:cubicBezTo>
                  <a:cubicBezTo>
                    <a:pt x="62" y="344"/>
                    <a:pt x="0" y="250"/>
                    <a:pt x="62" y="125"/>
                  </a:cubicBezTo>
                  <a:cubicBezTo>
                    <a:pt x="93" y="32"/>
                    <a:pt x="218" y="0"/>
                    <a:pt x="312" y="32"/>
                  </a:cubicBezTo>
                  <a:cubicBezTo>
                    <a:pt x="406" y="63"/>
                    <a:pt x="468" y="188"/>
                    <a:pt x="437" y="282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36@|5FFC:0|FBC:0|LFC:16777215|LBC:16777215"/>
            <p:cNvSpPr>
              <a:spLocks noChangeArrowheads="1"/>
            </p:cNvSpPr>
            <p:nvPr/>
          </p:nvSpPr>
          <p:spPr bwMode="auto">
            <a:xfrm>
              <a:off x="10798219" y="4127583"/>
              <a:ext cx="156724" cy="156766"/>
            </a:xfrm>
            <a:custGeom>
              <a:avLst/>
              <a:gdLst>
                <a:gd name="" fmla="*/ 406 w 470"/>
                <a:gd name="" fmla="*/ 313 h 470"/>
                <a:gd name="" fmla="*/ 406 w 470"/>
                <a:gd name="" fmla="*/ 313 h 470"/>
                <a:gd name="" fmla="*/ 156 w 470"/>
                <a:gd name="" fmla="*/ 407 h 470"/>
                <a:gd name="" fmla="*/ 31 w 470"/>
                <a:gd name="" fmla="*/ 157 h 470"/>
                <a:gd name="" fmla="*/ 313 w 470"/>
                <a:gd name="" fmla="*/ 32 h 470"/>
                <a:gd name="" fmla="*/ 406 w 470"/>
                <a:gd name="" fmla="*/ 313 h 470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70" h="470">
                  <a:moveTo>
                    <a:pt x="406" y="313"/>
                  </a:moveTo>
                  <a:lnTo>
                    <a:pt x="406" y="313"/>
                  </a:lnTo>
                  <a:cubicBezTo>
                    <a:pt x="375" y="407"/>
                    <a:pt x="250" y="469"/>
                    <a:pt x="156" y="407"/>
                  </a:cubicBezTo>
                  <a:cubicBezTo>
                    <a:pt x="63" y="375"/>
                    <a:pt x="0" y="250"/>
                    <a:pt x="31" y="157"/>
                  </a:cubicBezTo>
                  <a:cubicBezTo>
                    <a:pt x="94" y="63"/>
                    <a:pt x="219" y="0"/>
                    <a:pt x="313" y="32"/>
                  </a:cubicBezTo>
                  <a:cubicBezTo>
                    <a:pt x="406" y="94"/>
                    <a:pt x="469" y="219"/>
                    <a:pt x="406" y="313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37@|5FFC:0|FBC:0|LFC:16777215|LBC:16777215"/>
            <p:cNvSpPr>
              <a:spLocks noChangeArrowheads="1"/>
            </p:cNvSpPr>
            <p:nvPr/>
          </p:nvSpPr>
          <p:spPr bwMode="auto">
            <a:xfrm>
              <a:off x="10798219" y="3214826"/>
              <a:ext cx="156724" cy="146510"/>
            </a:xfrm>
            <a:custGeom>
              <a:avLst/>
              <a:gdLst>
                <a:gd name="" fmla="*/ 406 w 470"/>
                <a:gd name="" fmla="*/ 125 h 439"/>
                <a:gd name="" fmla="*/ 406 w 470"/>
                <a:gd name="" fmla="*/ 125 h 439"/>
                <a:gd name="" fmla="*/ 313 w 470"/>
                <a:gd name="" fmla="*/ 407 h 439"/>
                <a:gd name="" fmla="*/ 31 w 470"/>
                <a:gd name="" fmla="*/ 282 h 439"/>
                <a:gd name="" fmla="*/ 156 w 470"/>
                <a:gd name="" fmla="*/ 32 h 439"/>
                <a:gd name="" fmla="*/ 406 w 470"/>
                <a:gd name="" fmla="*/ 125 h 439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70" h="439">
                  <a:moveTo>
                    <a:pt x="406" y="125"/>
                  </a:moveTo>
                  <a:lnTo>
                    <a:pt x="406" y="125"/>
                  </a:lnTo>
                  <a:cubicBezTo>
                    <a:pt x="469" y="250"/>
                    <a:pt x="406" y="344"/>
                    <a:pt x="313" y="407"/>
                  </a:cubicBezTo>
                  <a:cubicBezTo>
                    <a:pt x="219" y="438"/>
                    <a:pt x="94" y="407"/>
                    <a:pt x="31" y="282"/>
                  </a:cubicBezTo>
                  <a:cubicBezTo>
                    <a:pt x="0" y="188"/>
                    <a:pt x="63" y="63"/>
                    <a:pt x="156" y="32"/>
                  </a:cubicBezTo>
                  <a:cubicBezTo>
                    <a:pt x="250" y="0"/>
                    <a:pt x="375" y="32"/>
                    <a:pt x="406" y="125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38@|5FFC:0|FBC:0|LFC:16777215|LBC:16777215"/>
            <p:cNvSpPr>
              <a:spLocks noChangeArrowheads="1"/>
            </p:cNvSpPr>
            <p:nvPr/>
          </p:nvSpPr>
          <p:spPr bwMode="auto">
            <a:xfrm>
              <a:off x="9230969" y="2559926"/>
              <a:ext cx="146472" cy="155301"/>
            </a:xfrm>
            <a:custGeom>
              <a:avLst/>
              <a:gdLst>
                <a:gd name="" fmla="*/ 313 w 439"/>
                <a:gd name="" fmla="*/ 406 h 469"/>
                <a:gd name="" fmla="*/ 313 w 439"/>
                <a:gd name="" fmla="*/ 406 h 469"/>
                <a:gd name="" fmla="*/ 32 w 439"/>
                <a:gd name="" fmla="*/ 312 h 469"/>
                <a:gd name="" fmla="*/ 157 w 439"/>
                <a:gd name="" fmla="*/ 31 h 469"/>
                <a:gd name="" fmla="*/ 406 w 439"/>
                <a:gd name="" fmla="*/ 156 h 469"/>
                <a:gd name="" fmla="*/ 313 w 439"/>
                <a:gd name="" fmla="*/ 406 h 469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39" h="469">
                  <a:moveTo>
                    <a:pt x="313" y="406"/>
                  </a:moveTo>
                  <a:lnTo>
                    <a:pt x="313" y="406"/>
                  </a:lnTo>
                  <a:cubicBezTo>
                    <a:pt x="188" y="468"/>
                    <a:pt x="94" y="406"/>
                    <a:pt x="32" y="312"/>
                  </a:cubicBezTo>
                  <a:cubicBezTo>
                    <a:pt x="0" y="187"/>
                    <a:pt x="63" y="93"/>
                    <a:pt x="157" y="31"/>
                  </a:cubicBezTo>
                  <a:cubicBezTo>
                    <a:pt x="250" y="0"/>
                    <a:pt x="375" y="62"/>
                    <a:pt x="406" y="156"/>
                  </a:cubicBezTo>
                  <a:cubicBezTo>
                    <a:pt x="438" y="250"/>
                    <a:pt x="406" y="375"/>
                    <a:pt x="313" y="406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39@|5FFC:0|FBC:0|LFC:16777215|LBC:16777215"/>
            <p:cNvSpPr>
              <a:spLocks noChangeArrowheads="1"/>
            </p:cNvSpPr>
            <p:nvPr/>
          </p:nvSpPr>
          <p:spPr bwMode="auto">
            <a:xfrm>
              <a:off x="10155207" y="4781018"/>
              <a:ext cx="145007" cy="146510"/>
            </a:xfrm>
            <a:custGeom>
              <a:avLst/>
              <a:gdLst>
                <a:gd name="" fmla="*/ 281 w 438"/>
                <a:gd name="" fmla="*/ 406 h 439"/>
                <a:gd name="" fmla="*/ 281 w 438"/>
                <a:gd name="" fmla="*/ 406 h 439"/>
                <a:gd name="" fmla="*/ 31 w 438"/>
                <a:gd name="" fmla="*/ 281 h 439"/>
                <a:gd name="" fmla="*/ 125 w 438"/>
                <a:gd name="" fmla="*/ 31 h 439"/>
                <a:gd name="" fmla="*/ 406 w 438"/>
                <a:gd name="" fmla="*/ 156 h 439"/>
                <a:gd name="" fmla="*/ 281 w 438"/>
                <a:gd name="" fmla="*/ 406 h 439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38" h="439">
                  <a:moveTo>
                    <a:pt x="281" y="406"/>
                  </a:moveTo>
                  <a:lnTo>
                    <a:pt x="281" y="406"/>
                  </a:lnTo>
                  <a:cubicBezTo>
                    <a:pt x="187" y="438"/>
                    <a:pt x="62" y="406"/>
                    <a:pt x="31" y="281"/>
                  </a:cubicBezTo>
                  <a:cubicBezTo>
                    <a:pt x="0" y="188"/>
                    <a:pt x="31" y="63"/>
                    <a:pt x="125" y="31"/>
                  </a:cubicBezTo>
                  <a:cubicBezTo>
                    <a:pt x="250" y="0"/>
                    <a:pt x="343" y="31"/>
                    <a:pt x="406" y="156"/>
                  </a:cubicBezTo>
                  <a:cubicBezTo>
                    <a:pt x="437" y="250"/>
                    <a:pt x="375" y="344"/>
                    <a:pt x="281" y="406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40@|5FFC:0|FBC:0|LFC:16777215|LBC:16777215"/>
            <p:cNvSpPr>
              <a:spLocks noChangeArrowheads="1"/>
            </p:cNvSpPr>
            <p:nvPr/>
          </p:nvSpPr>
          <p:spPr bwMode="auto">
            <a:xfrm>
              <a:off x="9926711" y="4854273"/>
              <a:ext cx="146472" cy="134789"/>
            </a:xfrm>
            <a:custGeom>
              <a:avLst/>
              <a:gdLst>
                <a:gd name="" fmla="*/ 188 w 439"/>
                <a:gd name="" fmla="*/ 0 h 407"/>
                <a:gd name="" fmla="*/ 188 w 439"/>
                <a:gd name="" fmla="*/ 0 h 407"/>
                <a:gd name="" fmla="*/ 406 w 439"/>
                <a:gd name="" fmla="*/ 156 h 407"/>
                <a:gd name="" fmla="*/ 250 w 439"/>
                <a:gd name="" fmla="*/ 406 h 407"/>
                <a:gd name="" fmla="*/ 31 w 439"/>
                <a:gd name="" fmla="*/ 250 h 407"/>
                <a:gd name="" fmla="*/ 188 w 439"/>
                <a:gd name="" fmla="*/ 0 h 407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39" h="407">
                  <a:moveTo>
                    <a:pt x="188" y="0"/>
                  </a:moveTo>
                  <a:lnTo>
                    <a:pt x="188" y="0"/>
                  </a:lnTo>
                  <a:cubicBezTo>
                    <a:pt x="281" y="0"/>
                    <a:pt x="406" y="62"/>
                    <a:pt x="406" y="156"/>
                  </a:cubicBezTo>
                  <a:cubicBezTo>
                    <a:pt x="438" y="281"/>
                    <a:pt x="375" y="375"/>
                    <a:pt x="250" y="406"/>
                  </a:cubicBezTo>
                  <a:cubicBezTo>
                    <a:pt x="156" y="406"/>
                    <a:pt x="31" y="344"/>
                    <a:pt x="31" y="250"/>
                  </a:cubicBezTo>
                  <a:cubicBezTo>
                    <a:pt x="0" y="125"/>
                    <a:pt x="63" y="31"/>
                    <a:pt x="188" y="0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41@|5FFC:0|FBC:0|LFC:16777215|LBC:16777215"/>
            <p:cNvSpPr>
              <a:spLocks noChangeArrowheads="1"/>
            </p:cNvSpPr>
            <p:nvPr/>
          </p:nvSpPr>
          <p:spPr bwMode="auto">
            <a:xfrm>
              <a:off x="9459466" y="2498392"/>
              <a:ext cx="145007" cy="146510"/>
            </a:xfrm>
            <a:custGeom>
              <a:avLst/>
              <a:gdLst>
                <a:gd name="" fmla="*/ 187 w 438"/>
                <a:gd name="" fmla="*/ 0 h 439"/>
                <a:gd name="" fmla="*/ 187 w 438"/>
                <a:gd name="" fmla="*/ 0 h 439"/>
                <a:gd name="" fmla="*/ 406 w 438"/>
                <a:gd name="" fmla="*/ 156 h 439"/>
                <a:gd name="" fmla="*/ 250 w 438"/>
                <a:gd name="" fmla="*/ 406 h 439"/>
                <a:gd name="" fmla="*/ 31 w 438"/>
                <a:gd name="" fmla="*/ 250 h 439"/>
                <a:gd name="" fmla="*/ 187 w 438"/>
                <a:gd name="" fmla="*/ 0 h 439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38" h="439">
                  <a:moveTo>
                    <a:pt x="187" y="0"/>
                  </a:moveTo>
                  <a:lnTo>
                    <a:pt x="187" y="0"/>
                  </a:lnTo>
                  <a:cubicBezTo>
                    <a:pt x="281" y="0"/>
                    <a:pt x="375" y="63"/>
                    <a:pt x="406" y="156"/>
                  </a:cubicBezTo>
                  <a:cubicBezTo>
                    <a:pt x="437" y="281"/>
                    <a:pt x="375" y="375"/>
                    <a:pt x="250" y="406"/>
                  </a:cubicBezTo>
                  <a:cubicBezTo>
                    <a:pt x="156" y="438"/>
                    <a:pt x="31" y="344"/>
                    <a:pt x="31" y="250"/>
                  </a:cubicBezTo>
                  <a:cubicBezTo>
                    <a:pt x="0" y="125"/>
                    <a:pt x="62" y="31"/>
                    <a:pt x="187" y="0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42@|5FFC:0|FBC:0|LFC:16777215|LBC:16777215"/>
            <p:cNvSpPr>
              <a:spLocks noChangeArrowheads="1"/>
            </p:cNvSpPr>
            <p:nvPr/>
          </p:nvSpPr>
          <p:spPr bwMode="auto">
            <a:xfrm>
              <a:off x="10871455" y="3443382"/>
              <a:ext cx="145007" cy="134789"/>
            </a:xfrm>
            <a:custGeom>
              <a:avLst/>
              <a:gdLst>
                <a:gd name="" fmla="*/ 406 w 438"/>
                <a:gd name="" fmla="*/ 156 h 407"/>
                <a:gd name="" fmla="*/ 406 w 438"/>
                <a:gd name="" fmla="*/ 156 h 407"/>
                <a:gd name="" fmla="*/ 250 w 438"/>
                <a:gd name="" fmla="*/ 406 h 407"/>
                <a:gd name="" fmla="*/ 31 w 438"/>
                <a:gd name="" fmla="*/ 250 h 407"/>
                <a:gd name="" fmla="*/ 187 w 438"/>
                <a:gd name="" fmla="*/ 0 h 407"/>
                <a:gd name="" fmla="*/ 406 w 438"/>
                <a:gd name="" fmla="*/ 156 h 407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38" h="407">
                  <a:moveTo>
                    <a:pt x="406" y="156"/>
                  </a:moveTo>
                  <a:lnTo>
                    <a:pt x="406" y="156"/>
                  </a:lnTo>
                  <a:cubicBezTo>
                    <a:pt x="437" y="281"/>
                    <a:pt x="375" y="375"/>
                    <a:pt x="250" y="406"/>
                  </a:cubicBezTo>
                  <a:cubicBezTo>
                    <a:pt x="156" y="406"/>
                    <a:pt x="31" y="344"/>
                    <a:pt x="31" y="250"/>
                  </a:cubicBezTo>
                  <a:cubicBezTo>
                    <a:pt x="0" y="125"/>
                    <a:pt x="62" y="31"/>
                    <a:pt x="187" y="0"/>
                  </a:cubicBezTo>
                  <a:cubicBezTo>
                    <a:pt x="281" y="0"/>
                    <a:pt x="375" y="62"/>
                    <a:pt x="406" y="156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43@|5FFC:0|FBC:0|LFC:16777215|LBC:16777215"/>
            <p:cNvSpPr>
              <a:spLocks noChangeArrowheads="1"/>
            </p:cNvSpPr>
            <p:nvPr/>
          </p:nvSpPr>
          <p:spPr bwMode="auto">
            <a:xfrm>
              <a:off x="10352944" y="2674204"/>
              <a:ext cx="156724" cy="146510"/>
            </a:xfrm>
            <a:custGeom>
              <a:avLst/>
              <a:gdLst>
                <a:gd name="" fmla="*/ 344 w 470"/>
                <a:gd name="" fmla="*/ 63 h 439"/>
                <a:gd name="" fmla="*/ 344 w 470"/>
                <a:gd name="" fmla="*/ 63 h 439"/>
                <a:gd name="" fmla="*/ 407 w 470"/>
                <a:gd name="" fmla="*/ 313 h 439"/>
                <a:gd name="" fmla="*/ 125 w 470"/>
                <a:gd name="" fmla="*/ 375 h 439"/>
                <a:gd name="" fmla="*/ 63 w 470"/>
                <a:gd name="" fmla="*/ 94 h 439"/>
                <a:gd name="" fmla="*/ 344 w 470"/>
                <a:gd name="" fmla="*/ 63 h 439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70" h="439">
                  <a:moveTo>
                    <a:pt x="344" y="63"/>
                  </a:moveTo>
                  <a:lnTo>
                    <a:pt x="344" y="63"/>
                  </a:lnTo>
                  <a:cubicBezTo>
                    <a:pt x="438" y="125"/>
                    <a:pt x="469" y="250"/>
                    <a:pt x="407" y="313"/>
                  </a:cubicBezTo>
                  <a:cubicBezTo>
                    <a:pt x="344" y="407"/>
                    <a:pt x="219" y="438"/>
                    <a:pt x="125" y="375"/>
                  </a:cubicBezTo>
                  <a:cubicBezTo>
                    <a:pt x="32" y="313"/>
                    <a:pt x="0" y="188"/>
                    <a:pt x="63" y="94"/>
                  </a:cubicBezTo>
                  <a:cubicBezTo>
                    <a:pt x="125" y="0"/>
                    <a:pt x="250" y="0"/>
                    <a:pt x="344" y="63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44@|5FFC:0|FBC:0|LFC:16777215|LBC:16777215"/>
            <p:cNvSpPr>
              <a:spLocks noChangeArrowheads="1"/>
            </p:cNvSpPr>
            <p:nvPr/>
          </p:nvSpPr>
          <p:spPr bwMode="auto">
            <a:xfrm>
              <a:off x="8691953" y="3006782"/>
              <a:ext cx="156724" cy="146510"/>
            </a:xfrm>
            <a:custGeom>
              <a:avLst/>
              <a:gdLst>
                <a:gd name="" fmla="*/ 407 w 470"/>
                <a:gd name="" fmla="*/ 313 h 439"/>
                <a:gd name="" fmla="*/ 407 w 470"/>
                <a:gd name="" fmla="*/ 313 h 439"/>
                <a:gd name="" fmla="*/ 125 w 470"/>
                <a:gd name="" fmla="*/ 375 h 439"/>
                <a:gd name="" fmla="*/ 63 w 470"/>
                <a:gd name="" fmla="*/ 94 h 439"/>
                <a:gd name="" fmla="*/ 344 w 470"/>
                <a:gd name="" fmla="*/ 63 h 439"/>
                <a:gd name="" fmla="*/ 407 w 470"/>
                <a:gd name="" fmla="*/ 313 h 439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70" h="439">
                  <a:moveTo>
                    <a:pt x="407" y="313"/>
                  </a:moveTo>
                  <a:lnTo>
                    <a:pt x="407" y="313"/>
                  </a:lnTo>
                  <a:cubicBezTo>
                    <a:pt x="344" y="407"/>
                    <a:pt x="219" y="438"/>
                    <a:pt x="125" y="375"/>
                  </a:cubicBezTo>
                  <a:cubicBezTo>
                    <a:pt x="32" y="313"/>
                    <a:pt x="0" y="188"/>
                    <a:pt x="63" y="94"/>
                  </a:cubicBezTo>
                  <a:cubicBezTo>
                    <a:pt x="125" y="0"/>
                    <a:pt x="250" y="0"/>
                    <a:pt x="344" y="63"/>
                  </a:cubicBezTo>
                  <a:cubicBezTo>
                    <a:pt x="438" y="125"/>
                    <a:pt x="469" y="219"/>
                    <a:pt x="407" y="313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45@|5FFC:0|FBC:0|LFC:16777215|LBC:16777215"/>
            <p:cNvSpPr>
              <a:spLocks noChangeArrowheads="1"/>
            </p:cNvSpPr>
            <p:nvPr/>
          </p:nvSpPr>
          <p:spPr bwMode="auto">
            <a:xfrm>
              <a:off x="10683971" y="4335628"/>
              <a:ext cx="156724" cy="156766"/>
            </a:xfrm>
            <a:custGeom>
              <a:avLst/>
              <a:gdLst>
                <a:gd name="" fmla="*/ 407 w 470"/>
                <a:gd name="" fmla="*/ 344 h 470"/>
                <a:gd name="" fmla="*/ 407 w 470"/>
                <a:gd name="" fmla="*/ 344 h 470"/>
                <a:gd name="" fmla="*/ 125 w 470"/>
                <a:gd name="" fmla="*/ 407 h 470"/>
                <a:gd name="" fmla="*/ 63 w 470"/>
                <a:gd name="" fmla="*/ 125 h 470"/>
                <a:gd name="" fmla="*/ 344 w 470"/>
                <a:gd name="" fmla="*/ 63 h 470"/>
                <a:gd name="" fmla="*/ 407 w 470"/>
                <a:gd name="" fmla="*/ 344 h 470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70" h="470">
                  <a:moveTo>
                    <a:pt x="407" y="344"/>
                  </a:moveTo>
                  <a:lnTo>
                    <a:pt x="407" y="344"/>
                  </a:lnTo>
                  <a:cubicBezTo>
                    <a:pt x="344" y="438"/>
                    <a:pt x="219" y="469"/>
                    <a:pt x="125" y="407"/>
                  </a:cubicBezTo>
                  <a:cubicBezTo>
                    <a:pt x="32" y="344"/>
                    <a:pt x="0" y="219"/>
                    <a:pt x="63" y="125"/>
                  </a:cubicBezTo>
                  <a:cubicBezTo>
                    <a:pt x="125" y="32"/>
                    <a:pt x="250" y="0"/>
                    <a:pt x="344" y="63"/>
                  </a:cubicBezTo>
                  <a:cubicBezTo>
                    <a:pt x="438" y="125"/>
                    <a:pt x="469" y="250"/>
                    <a:pt x="407" y="344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46@|5FFC:0|FBC:0|LFC:16777215|LBC:16777215"/>
            <p:cNvSpPr>
              <a:spLocks noChangeArrowheads="1"/>
            </p:cNvSpPr>
            <p:nvPr/>
          </p:nvSpPr>
          <p:spPr bwMode="auto">
            <a:xfrm>
              <a:off x="9926711" y="2498392"/>
              <a:ext cx="146472" cy="146510"/>
            </a:xfrm>
            <a:custGeom>
              <a:avLst/>
              <a:gdLst>
                <a:gd name="" fmla="*/ 250 w 439"/>
                <a:gd name="" fmla="*/ 0 h 439"/>
                <a:gd name="" fmla="*/ 250 w 439"/>
                <a:gd name="" fmla="*/ 0 h 439"/>
                <a:gd name="" fmla="*/ 406 w 439"/>
                <a:gd name="" fmla="*/ 250 h 439"/>
                <a:gd name="" fmla="*/ 188 w 439"/>
                <a:gd name="" fmla="*/ 406 h 439"/>
                <a:gd name="" fmla="*/ 31 w 439"/>
                <a:gd name="" fmla="*/ 156 h 439"/>
                <a:gd name="" fmla="*/ 250 w 439"/>
                <a:gd name="" fmla="*/ 0 h 439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39" h="439">
                  <a:moveTo>
                    <a:pt x="250" y="0"/>
                  </a:moveTo>
                  <a:lnTo>
                    <a:pt x="250" y="0"/>
                  </a:lnTo>
                  <a:cubicBezTo>
                    <a:pt x="375" y="31"/>
                    <a:pt x="438" y="125"/>
                    <a:pt x="406" y="250"/>
                  </a:cubicBezTo>
                  <a:cubicBezTo>
                    <a:pt x="406" y="344"/>
                    <a:pt x="281" y="438"/>
                    <a:pt x="188" y="406"/>
                  </a:cubicBezTo>
                  <a:cubicBezTo>
                    <a:pt x="63" y="375"/>
                    <a:pt x="0" y="281"/>
                    <a:pt x="31" y="156"/>
                  </a:cubicBezTo>
                  <a:cubicBezTo>
                    <a:pt x="31" y="63"/>
                    <a:pt x="156" y="0"/>
                    <a:pt x="250" y="0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47@|5FFC:0|FBC:0|LFC:16777215|LBC:16777215"/>
            <p:cNvSpPr>
              <a:spLocks noChangeArrowheads="1"/>
            </p:cNvSpPr>
            <p:nvPr/>
          </p:nvSpPr>
          <p:spPr bwMode="auto">
            <a:xfrm>
              <a:off x="8516187" y="3443382"/>
              <a:ext cx="145007" cy="134789"/>
            </a:xfrm>
            <a:custGeom>
              <a:avLst/>
              <a:gdLst>
                <a:gd name="" fmla="*/ 405 w 438"/>
                <a:gd name="" fmla="*/ 250 h 407"/>
                <a:gd name="" fmla="*/ 405 w 438"/>
                <a:gd name="" fmla="*/ 250 h 407"/>
                <a:gd name="" fmla="*/ 187 w 438"/>
                <a:gd name="" fmla="*/ 406 h 407"/>
                <a:gd name="" fmla="*/ 31 w 438"/>
                <a:gd name="" fmla="*/ 156 h 407"/>
                <a:gd name="" fmla="*/ 249 w 438"/>
                <a:gd name="" fmla="*/ 0 h 407"/>
                <a:gd name="" fmla="*/ 405 w 438"/>
                <a:gd name="" fmla="*/ 250 h 407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38" h="407">
                  <a:moveTo>
                    <a:pt x="405" y="250"/>
                  </a:moveTo>
                  <a:lnTo>
                    <a:pt x="405" y="250"/>
                  </a:lnTo>
                  <a:cubicBezTo>
                    <a:pt x="405" y="344"/>
                    <a:pt x="280" y="406"/>
                    <a:pt x="187" y="406"/>
                  </a:cubicBezTo>
                  <a:cubicBezTo>
                    <a:pt x="63" y="375"/>
                    <a:pt x="0" y="281"/>
                    <a:pt x="31" y="156"/>
                  </a:cubicBezTo>
                  <a:cubicBezTo>
                    <a:pt x="63" y="62"/>
                    <a:pt x="156" y="0"/>
                    <a:pt x="249" y="0"/>
                  </a:cubicBezTo>
                  <a:cubicBezTo>
                    <a:pt x="374" y="31"/>
                    <a:pt x="437" y="125"/>
                    <a:pt x="405" y="250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48@|5FFC:0|FBC:0|LFC:16777215|LBC:16777215"/>
            <p:cNvSpPr>
              <a:spLocks noChangeArrowheads="1"/>
            </p:cNvSpPr>
            <p:nvPr/>
          </p:nvSpPr>
          <p:spPr bwMode="auto">
            <a:xfrm>
              <a:off x="10871455" y="3909284"/>
              <a:ext cx="145007" cy="146510"/>
            </a:xfrm>
            <a:custGeom>
              <a:avLst/>
              <a:gdLst>
                <a:gd name="" fmla="*/ 406 w 438"/>
                <a:gd name="" fmla="*/ 250 h 439"/>
                <a:gd name="" fmla="*/ 406 w 438"/>
                <a:gd name="" fmla="*/ 250 h 439"/>
                <a:gd name="" fmla="*/ 187 w 438"/>
                <a:gd name="" fmla="*/ 406 h 439"/>
                <a:gd name="" fmla="*/ 31 w 438"/>
                <a:gd name="" fmla="*/ 156 h 439"/>
                <a:gd name="" fmla="*/ 250 w 438"/>
                <a:gd name="" fmla="*/ 0 h 439"/>
                <a:gd name="" fmla="*/ 406 w 438"/>
                <a:gd name="" fmla="*/ 250 h 439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38" h="439">
                  <a:moveTo>
                    <a:pt x="406" y="250"/>
                  </a:moveTo>
                  <a:lnTo>
                    <a:pt x="406" y="250"/>
                  </a:lnTo>
                  <a:cubicBezTo>
                    <a:pt x="375" y="344"/>
                    <a:pt x="281" y="438"/>
                    <a:pt x="187" y="406"/>
                  </a:cubicBezTo>
                  <a:cubicBezTo>
                    <a:pt x="62" y="375"/>
                    <a:pt x="0" y="281"/>
                    <a:pt x="31" y="156"/>
                  </a:cubicBezTo>
                  <a:cubicBezTo>
                    <a:pt x="31" y="63"/>
                    <a:pt x="156" y="0"/>
                    <a:pt x="250" y="0"/>
                  </a:cubicBezTo>
                  <a:cubicBezTo>
                    <a:pt x="375" y="31"/>
                    <a:pt x="437" y="125"/>
                    <a:pt x="406" y="250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49@|5FFC:0|FBC:0|LFC:16777215|LBC:16777215"/>
            <p:cNvSpPr>
              <a:spLocks noChangeArrowheads="1"/>
            </p:cNvSpPr>
            <p:nvPr/>
          </p:nvSpPr>
          <p:spPr bwMode="auto">
            <a:xfrm>
              <a:off x="10683971" y="3006782"/>
              <a:ext cx="156724" cy="146510"/>
            </a:xfrm>
            <a:custGeom>
              <a:avLst/>
              <a:gdLst>
                <a:gd name="" fmla="*/ 407 w 470"/>
                <a:gd name="" fmla="*/ 94 h 439"/>
                <a:gd name="" fmla="*/ 407 w 470"/>
                <a:gd name="" fmla="*/ 94 h 439"/>
                <a:gd name="" fmla="*/ 344 w 470"/>
                <a:gd name="" fmla="*/ 375 h 439"/>
                <a:gd name="" fmla="*/ 63 w 470"/>
                <a:gd name="" fmla="*/ 313 h 439"/>
                <a:gd name="" fmla="*/ 125 w 470"/>
                <a:gd name="" fmla="*/ 63 h 439"/>
                <a:gd name="" fmla="*/ 407 w 470"/>
                <a:gd name="" fmla="*/ 94 h 439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70" h="439">
                  <a:moveTo>
                    <a:pt x="407" y="94"/>
                  </a:moveTo>
                  <a:lnTo>
                    <a:pt x="407" y="94"/>
                  </a:lnTo>
                  <a:cubicBezTo>
                    <a:pt x="469" y="188"/>
                    <a:pt x="438" y="313"/>
                    <a:pt x="344" y="375"/>
                  </a:cubicBezTo>
                  <a:cubicBezTo>
                    <a:pt x="250" y="438"/>
                    <a:pt x="125" y="407"/>
                    <a:pt x="63" y="313"/>
                  </a:cubicBezTo>
                  <a:cubicBezTo>
                    <a:pt x="0" y="219"/>
                    <a:pt x="32" y="125"/>
                    <a:pt x="125" y="63"/>
                  </a:cubicBezTo>
                  <a:cubicBezTo>
                    <a:pt x="219" y="0"/>
                    <a:pt x="344" y="0"/>
                    <a:pt x="407" y="94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Freeform 50@|5FFC:0|FBC:0|LFC:16777215|LBC:16777215"/>
            <p:cNvSpPr>
              <a:spLocks noChangeArrowheads="1"/>
            </p:cNvSpPr>
            <p:nvPr/>
          </p:nvSpPr>
          <p:spPr bwMode="auto">
            <a:xfrm>
              <a:off x="9024444" y="2674204"/>
              <a:ext cx="146472" cy="146510"/>
            </a:xfrm>
            <a:custGeom>
              <a:avLst/>
              <a:gdLst>
                <a:gd name="" fmla="*/ 344 w 439"/>
                <a:gd name="" fmla="*/ 375 h 439"/>
                <a:gd name="" fmla="*/ 344 w 439"/>
                <a:gd name="" fmla="*/ 375 h 439"/>
                <a:gd name="" fmla="*/ 63 w 439"/>
                <a:gd name="" fmla="*/ 313 h 439"/>
                <a:gd name="" fmla="*/ 125 w 439"/>
                <a:gd name="" fmla="*/ 63 h 439"/>
                <a:gd name="" fmla="*/ 407 w 439"/>
                <a:gd name="" fmla="*/ 94 h 439"/>
                <a:gd name="" fmla="*/ 344 w 439"/>
                <a:gd name="" fmla="*/ 375 h 439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39" h="439">
                  <a:moveTo>
                    <a:pt x="344" y="375"/>
                  </a:moveTo>
                  <a:lnTo>
                    <a:pt x="344" y="375"/>
                  </a:lnTo>
                  <a:cubicBezTo>
                    <a:pt x="250" y="438"/>
                    <a:pt x="125" y="407"/>
                    <a:pt x="63" y="313"/>
                  </a:cubicBezTo>
                  <a:cubicBezTo>
                    <a:pt x="0" y="250"/>
                    <a:pt x="32" y="125"/>
                    <a:pt x="125" y="63"/>
                  </a:cubicBezTo>
                  <a:cubicBezTo>
                    <a:pt x="219" y="0"/>
                    <a:pt x="344" y="0"/>
                    <a:pt x="407" y="94"/>
                  </a:cubicBezTo>
                  <a:cubicBezTo>
                    <a:pt x="438" y="188"/>
                    <a:pt x="438" y="313"/>
                    <a:pt x="344" y="375"/>
                  </a:cubicBezTo>
                </a:path>
              </a:pathLst>
            </a:custGeom>
            <a:solidFill>
              <a:srgbClr val="C1C7D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Freeform 51@|5FFC:0|FBC:0|LFC:16777215|LBC:16777215"/>
            <p:cNvSpPr>
              <a:spLocks noChangeArrowheads="1"/>
            </p:cNvSpPr>
            <p:nvPr/>
          </p:nvSpPr>
          <p:spPr bwMode="auto">
            <a:xfrm>
              <a:off x="10352944" y="4666740"/>
              <a:ext cx="156724" cy="156766"/>
            </a:xfrm>
            <a:custGeom>
              <a:avLst/>
              <a:gdLst>
                <a:gd name="" fmla="*/ 344 w 470"/>
                <a:gd name="" fmla="*/ 407 h 470"/>
                <a:gd name="" fmla="*/ 344 w 470"/>
                <a:gd name="" fmla="*/ 407 h 470"/>
                <a:gd name="" fmla="*/ 63 w 470"/>
                <a:gd name="" fmla="*/ 344 h 470"/>
                <a:gd name="" fmla="*/ 125 w 470"/>
                <a:gd name="" fmla="*/ 63 h 470"/>
                <a:gd name="" fmla="*/ 407 w 470"/>
                <a:gd name="" fmla="*/ 125 h 470"/>
                <a:gd name="" fmla="*/ 344 w 470"/>
                <a:gd name="" fmla="*/ 407 h 470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470" h="470">
                  <a:moveTo>
                    <a:pt x="344" y="407"/>
                  </a:moveTo>
                  <a:lnTo>
                    <a:pt x="344" y="407"/>
                  </a:lnTo>
                  <a:cubicBezTo>
                    <a:pt x="250" y="469"/>
                    <a:pt x="125" y="438"/>
                    <a:pt x="63" y="344"/>
                  </a:cubicBezTo>
                  <a:cubicBezTo>
                    <a:pt x="0" y="250"/>
                    <a:pt x="32" y="125"/>
                    <a:pt x="125" y="63"/>
                  </a:cubicBezTo>
                  <a:cubicBezTo>
                    <a:pt x="219" y="0"/>
                    <a:pt x="344" y="32"/>
                    <a:pt x="407" y="125"/>
                  </a:cubicBezTo>
                  <a:cubicBezTo>
                    <a:pt x="469" y="219"/>
                    <a:pt x="438" y="344"/>
                    <a:pt x="344" y="407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Oval 7"/>
            <p:cNvSpPr/>
            <p:nvPr/>
          </p:nvSpPr>
          <p:spPr>
            <a:xfrm>
              <a:off x="8611800" y="4562781"/>
              <a:ext cx="747475" cy="7476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Oval 8"/>
            <p:cNvSpPr/>
            <p:nvPr/>
          </p:nvSpPr>
          <p:spPr>
            <a:xfrm>
              <a:off x="7755519" y="2143666"/>
              <a:ext cx="747475" cy="7476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61" name="Group 4698"/>
            <p:cNvGrpSpPr/>
            <p:nvPr/>
          </p:nvGrpSpPr>
          <p:grpSpPr bwMode="auto">
            <a:xfrm>
              <a:off x="7901616" y="2270583"/>
              <a:ext cx="450732" cy="441797"/>
              <a:chOff x="5427663" y="4046537"/>
              <a:chExt cx="395287" cy="387350"/>
            </a:xfrm>
            <a:solidFill>
              <a:schemeClr val="bg1"/>
            </a:solidFill>
          </p:grpSpPr>
          <p:sp>
            <p:nvSpPr>
              <p:cNvPr id="73" name="Freeform 418@|5FFC:0|FBC:0|LFC:16777215|LBC:16777215"/>
              <p:cNvSpPr>
                <a:spLocks noChangeArrowheads="1"/>
              </p:cNvSpPr>
              <p:nvPr/>
            </p:nvSpPr>
            <p:spPr bwMode="auto">
              <a:xfrm>
                <a:off x="5635625" y="4046537"/>
                <a:ext cx="187325" cy="184150"/>
              </a:xfrm>
              <a:custGeom>
                <a:avLst/>
                <a:gdLst>
                  <a:gd name="" fmla="*/ 301 w 520"/>
                  <a:gd name="" fmla="*/ 75 h 511"/>
                  <a:gd name="" fmla="*/ 444 w 520"/>
                  <a:gd name="" fmla="*/ 217 h 511"/>
                  <a:gd name="" fmla="*/ 394 w 520"/>
                  <a:gd name="" fmla="*/ 267 h 511"/>
                  <a:gd name="" fmla="*/ 327 w 520"/>
                  <a:gd name="" fmla="*/ 200 h 511"/>
                  <a:gd name="" fmla="*/ 301 w 520"/>
                  <a:gd name="" fmla="*/ 225 h 511"/>
                  <a:gd name="" fmla="*/ 368 w 520"/>
                  <a:gd name="" fmla="*/ 292 h 511"/>
                  <a:gd name="" fmla="*/ 335 w 520"/>
                  <a:gd name="" fmla="*/ 326 h 511"/>
                  <a:gd name="" fmla="*/ 293 w 520"/>
                  <a:gd name="" fmla="*/ 275 h 511"/>
                  <a:gd name="" fmla="*/ 268 w 520"/>
                  <a:gd name="" fmla="*/ 309 h 511"/>
                  <a:gd name="" fmla="*/ 310 w 520"/>
                  <a:gd name="" fmla="*/ 351 h 511"/>
                  <a:gd name="" fmla="*/ 268 w 520"/>
                  <a:gd name="" fmla="*/ 393 h 511"/>
                  <a:gd name="" fmla="*/ 201 w 520"/>
                  <a:gd name="" fmla="*/ 326 h 511"/>
                  <a:gd name="" fmla="*/ 168 w 520"/>
                  <a:gd name="" fmla="*/ 351 h 511"/>
                  <a:gd name="" fmla="*/ 243 w 520"/>
                  <a:gd name="" fmla="*/ 418 h 511"/>
                  <a:gd name="" fmla="*/ 209 w 520"/>
                  <a:gd name="" fmla="*/ 443 h 511"/>
                  <a:gd name="" fmla="*/ 168 w 520"/>
                  <a:gd name="" fmla="*/ 401 h 511"/>
                  <a:gd name="" fmla="*/ 134 w 520"/>
                  <a:gd name="" fmla="*/ 426 h 511"/>
                  <a:gd name="" fmla="*/ 218 w 520"/>
                  <a:gd name="" fmla="*/ 510 h 511"/>
                  <a:gd name="" fmla="*/ 519 w 520"/>
                  <a:gd name="" fmla="*/ 217 h 511"/>
                  <a:gd name="" fmla="*/ 301 w 520"/>
                  <a:gd name="" fmla="*/ 0 h 511"/>
                  <a:gd name="" fmla="*/ 0 w 520"/>
                  <a:gd name="" fmla="*/ 292 h 511"/>
                  <a:gd name="" fmla="*/ 34 w 520"/>
                  <a:gd name="" fmla="*/ 334 h 511"/>
                  <a:gd name="" fmla="*/ 301 w 520"/>
                  <a:gd name="" fmla="*/ 75 h 511"/>
                  <a:gd name="" fmla="*/ 301 w 520"/>
                  <a:gd name="" fmla="*/ 75 h 511"/>
                  <a:gd name="" fmla="*/ 301 w 520"/>
                  <a:gd name="" fmla="*/ 75 h 511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520" h="511">
                    <a:moveTo>
                      <a:pt x="301" y="75"/>
                    </a:moveTo>
                    <a:lnTo>
                      <a:pt x="444" y="217"/>
                    </a:lnTo>
                    <a:lnTo>
                      <a:pt x="394" y="267"/>
                    </a:lnTo>
                    <a:lnTo>
                      <a:pt x="327" y="200"/>
                    </a:lnTo>
                    <a:lnTo>
                      <a:pt x="301" y="225"/>
                    </a:lnTo>
                    <a:lnTo>
                      <a:pt x="368" y="292"/>
                    </a:lnTo>
                    <a:lnTo>
                      <a:pt x="335" y="326"/>
                    </a:lnTo>
                    <a:lnTo>
                      <a:pt x="293" y="275"/>
                    </a:lnTo>
                    <a:lnTo>
                      <a:pt x="268" y="309"/>
                    </a:lnTo>
                    <a:lnTo>
                      <a:pt x="310" y="351"/>
                    </a:lnTo>
                    <a:lnTo>
                      <a:pt x="268" y="393"/>
                    </a:lnTo>
                    <a:lnTo>
                      <a:pt x="201" y="326"/>
                    </a:lnTo>
                    <a:lnTo>
                      <a:pt x="168" y="351"/>
                    </a:lnTo>
                    <a:lnTo>
                      <a:pt x="243" y="418"/>
                    </a:lnTo>
                    <a:lnTo>
                      <a:pt x="209" y="443"/>
                    </a:lnTo>
                    <a:lnTo>
                      <a:pt x="168" y="401"/>
                    </a:lnTo>
                    <a:lnTo>
                      <a:pt x="134" y="426"/>
                    </a:lnTo>
                    <a:lnTo>
                      <a:pt x="218" y="510"/>
                    </a:lnTo>
                    <a:lnTo>
                      <a:pt x="519" y="217"/>
                    </a:lnTo>
                    <a:lnTo>
                      <a:pt x="301" y="0"/>
                    </a:lnTo>
                    <a:lnTo>
                      <a:pt x="0" y="292"/>
                    </a:lnTo>
                    <a:lnTo>
                      <a:pt x="34" y="334"/>
                    </a:lnTo>
                    <a:lnTo>
                      <a:pt x="301" y="75"/>
                    </a:lnTo>
                    <a:close/>
                    <a:moveTo>
                      <a:pt x="301" y="75"/>
                    </a:moveTo>
                    <a:lnTo>
                      <a:pt x="301" y="7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4" name="Freeform 419@|5FFC:0|FBC:0|LFC:16777215|LBC:16777215"/>
              <p:cNvSpPr>
                <a:spLocks noChangeArrowheads="1"/>
              </p:cNvSpPr>
              <p:nvPr/>
            </p:nvSpPr>
            <p:spPr bwMode="auto">
              <a:xfrm>
                <a:off x="5635625" y="4046537"/>
                <a:ext cx="187325" cy="184150"/>
              </a:xfrm>
              <a:custGeom>
                <a:avLst/>
                <a:gdLst>
                  <a:gd name="" fmla="*/ 301 w 520"/>
                  <a:gd name="" fmla="*/ 75 h 511"/>
                  <a:gd name="" fmla="*/ 444 w 520"/>
                  <a:gd name="" fmla="*/ 217 h 511"/>
                  <a:gd name="" fmla="*/ 394 w 520"/>
                  <a:gd name="" fmla="*/ 267 h 511"/>
                  <a:gd name="" fmla="*/ 327 w 520"/>
                  <a:gd name="" fmla="*/ 200 h 511"/>
                  <a:gd name="" fmla="*/ 301 w 520"/>
                  <a:gd name="" fmla="*/ 225 h 511"/>
                  <a:gd name="" fmla="*/ 368 w 520"/>
                  <a:gd name="" fmla="*/ 292 h 511"/>
                  <a:gd name="" fmla="*/ 335 w 520"/>
                  <a:gd name="" fmla="*/ 326 h 511"/>
                  <a:gd name="" fmla="*/ 293 w 520"/>
                  <a:gd name="" fmla="*/ 275 h 511"/>
                  <a:gd name="" fmla="*/ 268 w 520"/>
                  <a:gd name="" fmla="*/ 309 h 511"/>
                  <a:gd name="" fmla="*/ 310 w 520"/>
                  <a:gd name="" fmla="*/ 351 h 511"/>
                  <a:gd name="" fmla="*/ 268 w 520"/>
                  <a:gd name="" fmla="*/ 393 h 511"/>
                  <a:gd name="" fmla="*/ 201 w 520"/>
                  <a:gd name="" fmla="*/ 326 h 511"/>
                  <a:gd name="" fmla="*/ 168 w 520"/>
                  <a:gd name="" fmla="*/ 351 h 511"/>
                  <a:gd name="" fmla="*/ 243 w 520"/>
                  <a:gd name="" fmla="*/ 418 h 511"/>
                  <a:gd name="" fmla="*/ 209 w 520"/>
                  <a:gd name="" fmla="*/ 443 h 511"/>
                  <a:gd name="" fmla="*/ 168 w 520"/>
                  <a:gd name="" fmla="*/ 401 h 511"/>
                  <a:gd name="" fmla="*/ 134 w 520"/>
                  <a:gd name="" fmla="*/ 426 h 511"/>
                  <a:gd name="" fmla="*/ 218 w 520"/>
                  <a:gd name="" fmla="*/ 510 h 511"/>
                  <a:gd name="" fmla="*/ 519 w 520"/>
                  <a:gd name="" fmla="*/ 217 h 511"/>
                  <a:gd name="" fmla="*/ 301 w 520"/>
                  <a:gd name="" fmla="*/ 0 h 511"/>
                  <a:gd name="" fmla="*/ 0 w 520"/>
                  <a:gd name="" fmla="*/ 292 h 511"/>
                  <a:gd name="" fmla="*/ 34 w 520"/>
                  <a:gd name="" fmla="*/ 334 h 511"/>
                  <a:gd name="" fmla="*/ 301 w 520"/>
                  <a:gd name="" fmla="*/ 75 h 511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520" h="511">
                    <a:moveTo>
                      <a:pt x="301" y="75"/>
                    </a:moveTo>
                    <a:lnTo>
                      <a:pt x="444" y="217"/>
                    </a:lnTo>
                    <a:lnTo>
                      <a:pt x="394" y="267"/>
                    </a:lnTo>
                    <a:lnTo>
                      <a:pt x="327" y="200"/>
                    </a:lnTo>
                    <a:lnTo>
                      <a:pt x="301" y="225"/>
                    </a:lnTo>
                    <a:lnTo>
                      <a:pt x="368" y="292"/>
                    </a:lnTo>
                    <a:lnTo>
                      <a:pt x="335" y="326"/>
                    </a:lnTo>
                    <a:lnTo>
                      <a:pt x="293" y="275"/>
                    </a:lnTo>
                    <a:lnTo>
                      <a:pt x="268" y="309"/>
                    </a:lnTo>
                    <a:lnTo>
                      <a:pt x="310" y="351"/>
                    </a:lnTo>
                    <a:lnTo>
                      <a:pt x="268" y="393"/>
                    </a:lnTo>
                    <a:lnTo>
                      <a:pt x="201" y="326"/>
                    </a:lnTo>
                    <a:lnTo>
                      <a:pt x="168" y="351"/>
                    </a:lnTo>
                    <a:lnTo>
                      <a:pt x="243" y="418"/>
                    </a:lnTo>
                    <a:lnTo>
                      <a:pt x="209" y="443"/>
                    </a:lnTo>
                    <a:lnTo>
                      <a:pt x="168" y="401"/>
                    </a:lnTo>
                    <a:lnTo>
                      <a:pt x="134" y="426"/>
                    </a:lnTo>
                    <a:lnTo>
                      <a:pt x="218" y="510"/>
                    </a:lnTo>
                    <a:lnTo>
                      <a:pt x="519" y="217"/>
                    </a:lnTo>
                    <a:lnTo>
                      <a:pt x="301" y="0"/>
                    </a:lnTo>
                    <a:lnTo>
                      <a:pt x="0" y="292"/>
                    </a:lnTo>
                    <a:lnTo>
                      <a:pt x="34" y="334"/>
                    </a:lnTo>
                    <a:lnTo>
                      <a:pt x="301" y="75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5" name="Freeform 420@|5FFC:0|FBC:0|LFC:16777215|LBC:16777215"/>
              <p:cNvSpPr>
                <a:spLocks noChangeArrowheads="1"/>
              </p:cNvSpPr>
              <p:nvPr/>
            </p:nvSpPr>
            <p:spPr bwMode="auto">
              <a:xfrm>
                <a:off x="5743575" y="4073524"/>
                <a:ext cx="1588" cy="1588"/>
              </a:xfrm>
              <a:custGeom>
                <a:avLst/>
                <a:gdLst>
                  <a:gd name="" fmla="*/ 0 w 1"/>
                  <a:gd name="" fmla="*/ 0 h 1"/>
                  <a:gd name="" fmla="*/ 0 w 1"/>
                  <a:gd name="" fmla="*/ 0 h 1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6" name="Freeform 421@|5FFC:0|FBC:0|LFC:16777215|LBC:16777215"/>
              <p:cNvSpPr>
                <a:spLocks noChangeArrowheads="1"/>
              </p:cNvSpPr>
              <p:nvPr/>
            </p:nvSpPr>
            <p:spPr bwMode="auto">
              <a:xfrm>
                <a:off x="5427663" y="4229099"/>
                <a:ext cx="204787" cy="204788"/>
              </a:xfrm>
              <a:custGeom>
                <a:avLst/>
                <a:gdLst>
                  <a:gd name="" fmla="*/ 451 w 569"/>
                  <a:gd name="" fmla="*/ 158 h 569"/>
                  <a:gd name="" fmla="*/ 501 w 569"/>
                  <a:gd name="" fmla="*/ 209 h 569"/>
                  <a:gd name="" fmla="*/ 468 w 569"/>
                  <a:gd name="" fmla="*/ 251 h 569"/>
                  <a:gd name="" fmla="*/ 393 w 569"/>
                  <a:gd name="" fmla="*/ 175 h 569"/>
                  <a:gd name="" fmla="*/ 368 w 569"/>
                  <a:gd name="" fmla="*/ 200 h 569"/>
                  <a:gd name="" fmla="*/ 443 w 569"/>
                  <a:gd name="" fmla="*/ 275 h 569"/>
                  <a:gd name="" fmla="*/ 409 w 569"/>
                  <a:gd name="" fmla="*/ 309 h 569"/>
                  <a:gd name="" fmla="*/ 359 w 569"/>
                  <a:gd name="" fmla="*/ 251 h 569"/>
                  <a:gd name="" fmla="*/ 334 w 569"/>
                  <a:gd name="" fmla="*/ 284 h 569"/>
                  <a:gd name="" fmla="*/ 384 w 569"/>
                  <a:gd name="" fmla="*/ 334 h 569"/>
                  <a:gd name="" fmla="*/ 342 w 569"/>
                  <a:gd name="" fmla="*/ 376 h 569"/>
                  <a:gd name="" fmla="*/ 267 w 569"/>
                  <a:gd name="" fmla="*/ 301 h 569"/>
                  <a:gd name="" fmla="*/ 234 w 569"/>
                  <a:gd name="" fmla="*/ 326 h 569"/>
                  <a:gd name="" fmla="*/ 309 w 569"/>
                  <a:gd name="" fmla="*/ 401 h 569"/>
                  <a:gd name="" fmla="*/ 284 w 569"/>
                  <a:gd name="" fmla="*/ 434 h 569"/>
                  <a:gd name="" fmla="*/ 234 w 569"/>
                  <a:gd name="" fmla="*/ 376 h 569"/>
                  <a:gd name="" fmla="*/ 200 w 569"/>
                  <a:gd name="" fmla="*/ 409 h 569"/>
                  <a:gd name="" fmla="*/ 250 w 569"/>
                  <a:gd name="" fmla="*/ 459 h 569"/>
                  <a:gd name="" fmla="*/ 217 w 569"/>
                  <a:gd name="" fmla="*/ 493 h 569"/>
                  <a:gd name="" fmla="*/ 75 w 569"/>
                  <a:gd name="" fmla="*/ 351 h 569"/>
                  <a:gd name="" fmla="*/ 393 w 569"/>
                  <a:gd name="" fmla="*/ 41 h 569"/>
                  <a:gd name="" fmla="*/ 351 w 569"/>
                  <a:gd name="" fmla="*/ 0 h 569"/>
                  <a:gd name="" fmla="*/ 0 w 569"/>
                  <a:gd name="" fmla="*/ 351 h 569"/>
                  <a:gd name="" fmla="*/ 217 w 569"/>
                  <a:gd name="" fmla="*/ 568 h 569"/>
                  <a:gd name="" fmla="*/ 568 w 569"/>
                  <a:gd name="" fmla="*/ 225 h 569"/>
                  <a:gd name="" fmla="*/ 484 w 569"/>
                  <a:gd name="" fmla="*/ 133 h 569"/>
                  <a:gd name="" fmla="*/ 451 w 569"/>
                  <a:gd name="" fmla="*/ 158 h 569"/>
                  <a:gd name="" fmla="*/ 451 w 569"/>
                  <a:gd name="" fmla="*/ 158 h 569"/>
                  <a:gd name="" fmla="*/ 451 w 569"/>
                  <a:gd name="" fmla="*/ 158 h 569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569" h="569">
                    <a:moveTo>
                      <a:pt x="451" y="158"/>
                    </a:moveTo>
                    <a:lnTo>
                      <a:pt x="501" y="209"/>
                    </a:lnTo>
                    <a:lnTo>
                      <a:pt x="468" y="251"/>
                    </a:lnTo>
                    <a:lnTo>
                      <a:pt x="393" y="175"/>
                    </a:lnTo>
                    <a:lnTo>
                      <a:pt x="368" y="200"/>
                    </a:lnTo>
                    <a:lnTo>
                      <a:pt x="443" y="275"/>
                    </a:lnTo>
                    <a:lnTo>
                      <a:pt x="409" y="309"/>
                    </a:lnTo>
                    <a:lnTo>
                      <a:pt x="359" y="251"/>
                    </a:lnTo>
                    <a:lnTo>
                      <a:pt x="334" y="284"/>
                    </a:lnTo>
                    <a:lnTo>
                      <a:pt x="384" y="334"/>
                    </a:lnTo>
                    <a:lnTo>
                      <a:pt x="342" y="376"/>
                    </a:lnTo>
                    <a:lnTo>
                      <a:pt x="267" y="301"/>
                    </a:lnTo>
                    <a:lnTo>
                      <a:pt x="234" y="326"/>
                    </a:lnTo>
                    <a:lnTo>
                      <a:pt x="309" y="401"/>
                    </a:lnTo>
                    <a:lnTo>
                      <a:pt x="284" y="434"/>
                    </a:lnTo>
                    <a:lnTo>
                      <a:pt x="234" y="376"/>
                    </a:lnTo>
                    <a:lnTo>
                      <a:pt x="200" y="409"/>
                    </a:lnTo>
                    <a:lnTo>
                      <a:pt x="250" y="459"/>
                    </a:lnTo>
                    <a:lnTo>
                      <a:pt x="217" y="493"/>
                    </a:lnTo>
                    <a:lnTo>
                      <a:pt x="75" y="351"/>
                    </a:lnTo>
                    <a:lnTo>
                      <a:pt x="393" y="41"/>
                    </a:lnTo>
                    <a:lnTo>
                      <a:pt x="351" y="0"/>
                    </a:lnTo>
                    <a:lnTo>
                      <a:pt x="0" y="351"/>
                    </a:lnTo>
                    <a:lnTo>
                      <a:pt x="217" y="568"/>
                    </a:lnTo>
                    <a:lnTo>
                      <a:pt x="568" y="225"/>
                    </a:lnTo>
                    <a:lnTo>
                      <a:pt x="484" y="133"/>
                    </a:lnTo>
                    <a:lnTo>
                      <a:pt x="451" y="158"/>
                    </a:lnTo>
                    <a:close/>
                    <a:moveTo>
                      <a:pt x="451" y="158"/>
                    </a:moveTo>
                    <a:lnTo>
                      <a:pt x="451" y="15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7" name="Freeform 422@|5FFC:0|FBC:0|LFC:16777215|LBC:16777215"/>
              <p:cNvSpPr>
                <a:spLocks noChangeArrowheads="1"/>
              </p:cNvSpPr>
              <p:nvPr/>
            </p:nvSpPr>
            <p:spPr bwMode="auto">
              <a:xfrm>
                <a:off x="5427663" y="4229099"/>
                <a:ext cx="204787" cy="204788"/>
              </a:xfrm>
              <a:custGeom>
                <a:avLst/>
                <a:gdLst>
                  <a:gd name="" fmla="*/ 451 w 569"/>
                  <a:gd name="" fmla="*/ 158 h 569"/>
                  <a:gd name="" fmla="*/ 501 w 569"/>
                  <a:gd name="" fmla="*/ 209 h 569"/>
                  <a:gd name="" fmla="*/ 468 w 569"/>
                  <a:gd name="" fmla="*/ 251 h 569"/>
                  <a:gd name="" fmla="*/ 393 w 569"/>
                  <a:gd name="" fmla="*/ 175 h 569"/>
                  <a:gd name="" fmla="*/ 368 w 569"/>
                  <a:gd name="" fmla="*/ 200 h 569"/>
                  <a:gd name="" fmla="*/ 443 w 569"/>
                  <a:gd name="" fmla="*/ 275 h 569"/>
                  <a:gd name="" fmla="*/ 409 w 569"/>
                  <a:gd name="" fmla="*/ 309 h 569"/>
                  <a:gd name="" fmla="*/ 359 w 569"/>
                  <a:gd name="" fmla="*/ 251 h 569"/>
                  <a:gd name="" fmla="*/ 334 w 569"/>
                  <a:gd name="" fmla="*/ 284 h 569"/>
                  <a:gd name="" fmla="*/ 384 w 569"/>
                  <a:gd name="" fmla="*/ 334 h 569"/>
                  <a:gd name="" fmla="*/ 342 w 569"/>
                  <a:gd name="" fmla="*/ 376 h 569"/>
                  <a:gd name="" fmla="*/ 267 w 569"/>
                  <a:gd name="" fmla="*/ 301 h 569"/>
                  <a:gd name="" fmla="*/ 234 w 569"/>
                  <a:gd name="" fmla="*/ 326 h 569"/>
                  <a:gd name="" fmla="*/ 309 w 569"/>
                  <a:gd name="" fmla="*/ 401 h 569"/>
                  <a:gd name="" fmla="*/ 284 w 569"/>
                  <a:gd name="" fmla="*/ 434 h 569"/>
                  <a:gd name="" fmla="*/ 234 w 569"/>
                  <a:gd name="" fmla="*/ 376 h 569"/>
                  <a:gd name="" fmla="*/ 200 w 569"/>
                  <a:gd name="" fmla="*/ 409 h 569"/>
                  <a:gd name="" fmla="*/ 250 w 569"/>
                  <a:gd name="" fmla="*/ 459 h 569"/>
                  <a:gd name="" fmla="*/ 217 w 569"/>
                  <a:gd name="" fmla="*/ 493 h 569"/>
                  <a:gd name="" fmla="*/ 75 w 569"/>
                  <a:gd name="" fmla="*/ 351 h 569"/>
                  <a:gd name="" fmla="*/ 393 w 569"/>
                  <a:gd name="" fmla="*/ 41 h 569"/>
                  <a:gd name="" fmla="*/ 351 w 569"/>
                  <a:gd name="" fmla="*/ 0 h 569"/>
                  <a:gd name="" fmla="*/ 0 w 569"/>
                  <a:gd name="" fmla="*/ 351 h 569"/>
                  <a:gd name="" fmla="*/ 217 w 569"/>
                  <a:gd name="" fmla="*/ 568 h 569"/>
                  <a:gd name="" fmla="*/ 568 w 569"/>
                  <a:gd name="" fmla="*/ 225 h 569"/>
                  <a:gd name="" fmla="*/ 484 w 569"/>
                  <a:gd name="" fmla="*/ 133 h 569"/>
                  <a:gd name="" fmla="*/ 451 w 569"/>
                  <a:gd name="" fmla="*/ 158 h 569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569" h="569">
                    <a:moveTo>
                      <a:pt x="451" y="158"/>
                    </a:moveTo>
                    <a:lnTo>
                      <a:pt x="501" y="209"/>
                    </a:lnTo>
                    <a:lnTo>
                      <a:pt x="468" y="251"/>
                    </a:lnTo>
                    <a:lnTo>
                      <a:pt x="393" y="175"/>
                    </a:lnTo>
                    <a:lnTo>
                      <a:pt x="368" y="200"/>
                    </a:lnTo>
                    <a:lnTo>
                      <a:pt x="443" y="275"/>
                    </a:lnTo>
                    <a:lnTo>
                      <a:pt x="409" y="309"/>
                    </a:lnTo>
                    <a:lnTo>
                      <a:pt x="359" y="251"/>
                    </a:lnTo>
                    <a:lnTo>
                      <a:pt x="334" y="284"/>
                    </a:lnTo>
                    <a:lnTo>
                      <a:pt x="384" y="334"/>
                    </a:lnTo>
                    <a:lnTo>
                      <a:pt x="342" y="376"/>
                    </a:lnTo>
                    <a:lnTo>
                      <a:pt x="267" y="301"/>
                    </a:lnTo>
                    <a:lnTo>
                      <a:pt x="234" y="326"/>
                    </a:lnTo>
                    <a:lnTo>
                      <a:pt x="309" y="401"/>
                    </a:lnTo>
                    <a:lnTo>
                      <a:pt x="284" y="434"/>
                    </a:lnTo>
                    <a:lnTo>
                      <a:pt x="234" y="376"/>
                    </a:lnTo>
                    <a:lnTo>
                      <a:pt x="200" y="409"/>
                    </a:lnTo>
                    <a:lnTo>
                      <a:pt x="250" y="459"/>
                    </a:lnTo>
                    <a:lnTo>
                      <a:pt x="217" y="493"/>
                    </a:lnTo>
                    <a:lnTo>
                      <a:pt x="75" y="351"/>
                    </a:lnTo>
                    <a:lnTo>
                      <a:pt x="393" y="41"/>
                    </a:lnTo>
                    <a:lnTo>
                      <a:pt x="351" y="0"/>
                    </a:lnTo>
                    <a:lnTo>
                      <a:pt x="0" y="351"/>
                    </a:lnTo>
                    <a:lnTo>
                      <a:pt x="217" y="568"/>
                    </a:lnTo>
                    <a:lnTo>
                      <a:pt x="568" y="225"/>
                    </a:lnTo>
                    <a:lnTo>
                      <a:pt x="484" y="133"/>
                    </a:lnTo>
                    <a:lnTo>
                      <a:pt x="451" y="158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8" name="Freeform 423@|5FFC:0|FBC:0|LFC:16777215|LBC:16777215"/>
              <p:cNvSpPr>
                <a:spLocks noChangeArrowheads="1"/>
              </p:cNvSpPr>
              <p:nvPr/>
            </p:nvSpPr>
            <p:spPr bwMode="auto">
              <a:xfrm>
                <a:off x="5591175" y="4286249"/>
                <a:ext cx="1588" cy="1588"/>
              </a:xfrm>
              <a:custGeom>
                <a:avLst/>
                <a:gdLst>
                  <a:gd name="" fmla="*/ 0 w 1"/>
                  <a:gd name="" fmla="*/ 0 h 1"/>
                  <a:gd name="" fmla="*/ 0 w 1"/>
                  <a:gd name="" fmla="*/ 0 h 1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9" name="Freeform 424@|5FFC:0|FBC:0|LFC:16777215|LBC:16777215"/>
              <p:cNvSpPr>
                <a:spLocks noChangeArrowheads="1"/>
              </p:cNvSpPr>
              <p:nvPr/>
            </p:nvSpPr>
            <p:spPr bwMode="auto">
              <a:xfrm>
                <a:off x="5473700" y="4070349"/>
                <a:ext cx="312738" cy="319088"/>
              </a:xfrm>
              <a:custGeom>
                <a:avLst/>
                <a:gdLst>
                  <a:gd name="" fmla="*/ 318 w 870"/>
                  <a:gd name="" fmla="*/ 142 h 887"/>
                  <a:gd name="" fmla="*/ 167 w 870"/>
                  <a:gd name="" fmla="*/ 0 h 887"/>
                  <a:gd name="" fmla="*/ 0 w 870"/>
                  <a:gd name="" fmla="*/ 167 h 887"/>
                  <a:gd name="" fmla="*/ 142 w 870"/>
                  <a:gd name="" fmla="*/ 317 h 887"/>
                  <a:gd name="" fmla="*/ 594 w 870"/>
                  <a:gd name="" fmla="*/ 760 h 887"/>
                  <a:gd name="" fmla="*/ 869 w 870"/>
                  <a:gd name="" fmla="*/ 886 h 887"/>
                  <a:gd name="" fmla="*/ 769 w 870"/>
                  <a:gd name="" fmla="*/ 601 h 887"/>
                  <a:gd name="" fmla="*/ 318 w 870"/>
                  <a:gd name="" fmla="*/ 142 h 887"/>
                  <a:gd name="" fmla="*/ 117 w 870"/>
                  <a:gd name="" fmla="*/ 225 h 887"/>
                  <a:gd name="" fmla="*/ 58 w 870"/>
                  <a:gd name="" fmla="*/ 167 h 887"/>
                  <a:gd name="" fmla="*/ 167 w 870"/>
                  <a:gd name="" fmla="*/ 58 h 887"/>
                  <a:gd name="" fmla="*/ 226 w 870"/>
                  <a:gd name="" fmla="*/ 116 h 887"/>
                  <a:gd name="" fmla="*/ 117 w 870"/>
                  <a:gd name="" fmla="*/ 225 h 887"/>
                  <a:gd name="" fmla="*/ 769 w 870"/>
                  <a:gd name="" fmla="*/ 819 h 887"/>
                  <a:gd name="" fmla="*/ 610 w 870"/>
                  <a:gd name="" fmla="*/ 744 h 887"/>
                  <a:gd name="" fmla="*/ 594 w 870"/>
                  <a:gd name="" fmla="*/ 727 h 887"/>
                  <a:gd name="" fmla="*/ 677 w 870"/>
                  <a:gd name="" fmla="*/ 735 h 887"/>
                  <a:gd name="" fmla="*/ 669 w 870"/>
                  <a:gd name="" fmla="*/ 668 h 887"/>
                  <a:gd name="" fmla="*/ 736 w 870"/>
                  <a:gd name="" fmla="*/ 677 h 887"/>
                  <a:gd name="" fmla="*/ 736 w 870"/>
                  <a:gd name="" fmla="*/ 593 h 887"/>
                  <a:gd name="" fmla="*/ 752 w 870"/>
                  <a:gd name="" fmla="*/ 610 h 887"/>
                  <a:gd name="" fmla="*/ 811 w 870"/>
                  <a:gd name="" fmla="*/ 769 h 887"/>
                  <a:gd name="" fmla="*/ 769 w 870"/>
                  <a:gd name="" fmla="*/ 819 h 887"/>
                  <a:gd name="" fmla="*/ 769 w 870"/>
                  <a:gd name="" fmla="*/ 819 h 887"/>
                  <a:gd name="" fmla="*/ 769 w 870"/>
                  <a:gd name="" fmla="*/ 819 h 887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870" h="887">
                    <a:moveTo>
                      <a:pt x="318" y="142"/>
                    </a:moveTo>
                    <a:lnTo>
                      <a:pt x="167" y="0"/>
                    </a:lnTo>
                    <a:lnTo>
                      <a:pt x="0" y="167"/>
                    </a:lnTo>
                    <a:lnTo>
                      <a:pt x="142" y="317"/>
                    </a:lnTo>
                    <a:lnTo>
                      <a:pt x="594" y="760"/>
                    </a:lnTo>
                    <a:lnTo>
                      <a:pt x="869" y="886"/>
                    </a:lnTo>
                    <a:lnTo>
                      <a:pt x="769" y="601"/>
                    </a:lnTo>
                    <a:lnTo>
                      <a:pt x="318" y="142"/>
                    </a:lnTo>
                    <a:close/>
                    <a:moveTo>
                      <a:pt x="117" y="225"/>
                    </a:moveTo>
                    <a:lnTo>
                      <a:pt x="58" y="167"/>
                    </a:lnTo>
                    <a:lnTo>
                      <a:pt x="167" y="58"/>
                    </a:lnTo>
                    <a:lnTo>
                      <a:pt x="226" y="116"/>
                    </a:lnTo>
                    <a:lnTo>
                      <a:pt x="117" y="225"/>
                    </a:lnTo>
                    <a:close/>
                    <a:moveTo>
                      <a:pt x="769" y="819"/>
                    </a:moveTo>
                    <a:lnTo>
                      <a:pt x="610" y="744"/>
                    </a:lnTo>
                    <a:lnTo>
                      <a:pt x="594" y="727"/>
                    </a:lnTo>
                    <a:lnTo>
                      <a:pt x="677" y="735"/>
                    </a:lnTo>
                    <a:lnTo>
                      <a:pt x="669" y="668"/>
                    </a:lnTo>
                    <a:lnTo>
                      <a:pt x="736" y="677"/>
                    </a:lnTo>
                    <a:lnTo>
                      <a:pt x="736" y="593"/>
                    </a:lnTo>
                    <a:lnTo>
                      <a:pt x="752" y="610"/>
                    </a:lnTo>
                    <a:lnTo>
                      <a:pt x="811" y="769"/>
                    </a:lnTo>
                    <a:lnTo>
                      <a:pt x="769" y="819"/>
                    </a:lnTo>
                    <a:close/>
                    <a:moveTo>
                      <a:pt x="769" y="819"/>
                    </a:moveTo>
                    <a:lnTo>
                      <a:pt x="769" y="81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0" name="Freeform 425@|5FFC:0|FBC:0|LFC:16777215|LBC:16777215"/>
              <p:cNvSpPr>
                <a:spLocks noChangeArrowheads="1"/>
              </p:cNvSpPr>
              <p:nvPr/>
            </p:nvSpPr>
            <p:spPr bwMode="auto">
              <a:xfrm>
                <a:off x="5473700" y="4070349"/>
                <a:ext cx="312738" cy="319088"/>
              </a:xfrm>
              <a:custGeom>
                <a:avLst/>
                <a:gdLst>
                  <a:gd name="" fmla="*/ 318 w 870"/>
                  <a:gd name="" fmla="*/ 142 h 887"/>
                  <a:gd name="" fmla="*/ 318 w 870"/>
                  <a:gd name="" fmla="*/ 142 h 887"/>
                  <a:gd name="" fmla="*/ 167 w 870"/>
                  <a:gd name="" fmla="*/ 0 h 887"/>
                  <a:gd name="" fmla="*/ 0 w 870"/>
                  <a:gd name="" fmla="*/ 167 h 887"/>
                  <a:gd name="" fmla="*/ 142 w 870"/>
                  <a:gd name="" fmla="*/ 317 h 887"/>
                  <a:gd name="" fmla="*/ 142 w 870"/>
                  <a:gd name="" fmla="*/ 317 h 887"/>
                  <a:gd name="" fmla="*/ 594 w 870"/>
                  <a:gd name="" fmla="*/ 760 h 887"/>
                  <a:gd name="" fmla="*/ 869 w 870"/>
                  <a:gd name="" fmla="*/ 886 h 887"/>
                  <a:gd name="" fmla="*/ 769 w 870"/>
                  <a:gd name="" fmla="*/ 601 h 887"/>
                  <a:gd name="" fmla="*/ 318 w 870"/>
                  <a:gd name="" fmla="*/ 142 h 887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870" h="887">
                    <a:moveTo>
                      <a:pt x="318" y="142"/>
                    </a:moveTo>
                    <a:lnTo>
                      <a:pt x="318" y="142"/>
                    </a:lnTo>
                    <a:lnTo>
                      <a:pt x="167" y="0"/>
                    </a:lnTo>
                    <a:lnTo>
                      <a:pt x="0" y="167"/>
                    </a:lnTo>
                    <a:lnTo>
                      <a:pt x="142" y="317"/>
                    </a:lnTo>
                    <a:lnTo>
                      <a:pt x="142" y="317"/>
                    </a:lnTo>
                    <a:lnTo>
                      <a:pt x="594" y="760"/>
                    </a:lnTo>
                    <a:lnTo>
                      <a:pt x="869" y="886"/>
                    </a:lnTo>
                    <a:lnTo>
                      <a:pt x="769" y="601"/>
                    </a:lnTo>
                    <a:lnTo>
                      <a:pt x="318" y="14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1" name="Freeform 426@|5FFC:0|FBC:0|LFC:16777215|LBC:16777215"/>
              <p:cNvSpPr>
                <a:spLocks noChangeArrowheads="1"/>
              </p:cNvSpPr>
              <p:nvPr/>
            </p:nvSpPr>
            <p:spPr bwMode="auto">
              <a:xfrm>
                <a:off x="5494338" y="4090987"/>
                <a:ext cx="60325" cy="60325"/>
              </a:xfrm>
              <a:custGeom>
                <a:avLst/>
                <a:gdLst>
                  <a:gd name="" fmla="*/ 59 w 169"/>
                  <a:gd name="" fmla="*/ 167 h 168"/>
                  <a:gd name="" fmla="*/ 0 w 169"/>
                  <a:gd name="" fmla="*/ 109 h 168"/>
                  <a:gd name="" fmla="*/ 109 w 169"/>
                  <a:gd name="" fmla="*/ 0 h 168"/>
                  <a:gd name="" fmla="*/ 168 w 169"/>
                  <a:gd name="" fmla="*/ 58 h 168"/>
                  <a:gd name="" fmla="*/ 59 w 169"/>
                  <a:gd name="" fmla="*/ 167 h 168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69" h="168">
                    <a:moveTo>
                      <a:pt x="59" y="167"/>
                    </a:moveTo>
                    <a:lnTo>
                      <a:pt x="0" y="109"/>
                    </a:lnTo>
                    <a:lnTo>
                      <a:pt x="109" y="0"/>
                    </a:lnTo>
                    <a:lnTo>
                      <a:pt x="168" y="58"/>
                    </a:lnTo>
                    <a:lnTo>
                      <a:pt x="59" y="1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3" name="Freeform 427@|5FFC:0|FBC:0|LFC:16777215|LBC:16777215"/>
              <p:cNvSpPr>
                <a:spLocks noChangeArrowheads="1"/>
              </p:cNvSpPr>
              <p:nvPr/>
            </p:nvSpPr>
            <p:spPr bwMode="auto">
              <a:xfrm>
                <a:off x="5688013" y="4283074"/>
                <a:ext cx="77787" cy="80963"/>
              </a:xfrm>
              <a:custGeom>
                <a:avLst/>
                <a:gdLst>
                  <a:gd name="" fmla="*/ 175 w 218"/>
                  <a:gd name="" fmla="*/ 226 h 227"/>
                  <a:gd name="" fmla="*/ 16 w 218"/>
                  <a:gd name="" fmla="*/ 151 h 227"/>
                  <a:gd name="" fmla="*/ 0 w 218"/>
                  <a:gd name="" fmla="*/ 134 h 227"/>
                  <a:gd name="" fmla="*/ 83 w 218"/>
                  <a:gd name="" fmla="*/ 142 h 227"/>
                  <a:gd name="" fmla="*/ 75 w 218"/>
                  <a:gd name="" fmla="*/ 75 h 227"/>
                  <a:gd name="" fmla="*/ 142 w 218"/>
                  <a:gd name="" fmla="*/ 84 h 227"/>
                  <a:gd name="" fmla="*/ 142 w 218"/>
                  <a:gd name="" fmla="*/ 0 h 227"/>
                  <a:gd name="" fmla="*/ 158 w 218"/>
                  <a:gd name="" fmla="*/ 17 h 227"/>
                  <a:gd name="" fmla="*/ 217 w 218"/>
                  <a:gd name="" fmla="*/ 176 h 227"/>
                  <a:gd name="" fmla="*/ 175 w 218"/>
                  <a:gd name="" fmla="*/ 226 h 227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218" h="227">
                    <a:moveTo>
                      <a:pt x="175" y="226"/>
                    </a:moveTo>
                    <a:lnTo>
                      <a:pt x="16" y="151"/>
                    </a:lnTo>
                    <a:lnTo>
                      <a:pt x="0" y="134"/>
                    </a:lnTo>
                    <a:lnTo>
                      <a:pt x="83" y="142"/>
                    </a:lnTo>
                    <a:lnTo>
                      <a:pt x="75" y="75"/>
                    </a:lnTo>
                    <a:lnTo>
                      <a:pt x="142" y="84"/>
                    </a:lnTo>
                    <a:lnTo>
                      <a:pt x="142" y="0"/>
                    </a:lnTo>
                    <a:lnTo>
                      <a:pt x="158" y="17"/>
                    </a:lnTo>
                    <a:lnTo>
                      <a:pt x="217" y="176"/>
                    </a:lnTo>
                    <a:lnTo>
                      <a:pt x="175" y="22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4" name="Freeform 428@|5FFC:0|FBC:0|LFC:16777215|LBC:16777215"/>
              <p:cNvSpPr>
                <a:spLocks noChangeArrowheads="1"/>
              </p:cNvSpPr>
              <p:nvPr/>
            </p:nvSpPr>
            <p:spPr bwMode="auto">
              <a:xfrm>
                <a:off x="5749925" y="4365624"/>
                <a:ext cx="1588" cy="1588"/>
              </a:xfrm>
              <a:custGeom>
                <a:avLst/>
                <a:gdLst>
                  <a:gd name="" fmla="*/ 0 w 1"/>
                  <a:gd name="" fmla="*/ 0 h 1"/>
                  <a:gd name="" fmla="*/ 0 w 1"/>
                  <a:gd name="" fmla="*/ 0 h 1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2" name="Group 4681"/>
            <p:cNvGrpSpPr/>
            <p:nvPr/>
          </p:nvGrpSpPr>
          <p:grpSpPr bwMode="auto">
            <a:xfrm>
              <a:off x="8791790" y="4666740"/>
              <a:ext cx="368204" cy="482600"/>
              <a:chOff x="4576763" y="2300287"/>
              <a:chExt cx="276225" cy="361950"/>
            </a:xfrm>
            <a:solidFill>
              <a:schemeClr val="bg1"/>
            </a:solidFill>
          </p:grpSpPr>
          <p:sp>
            <p:nvSpPr>
              <p:cNvPr id="63" name="Freeform 250@|5FFC:0|FBC:0|LFC:16777215|LBC:16777215"/>
              <p:cNvSpPr>
                <a:spLocks noChangeArrowheads="1"/>
              </p:cNvSpPr>
              <p:nvPr/>
            </p:nvSpPr>
            <p:spPr bwMode="auto">
              <a:xfrm>
                <a:off x="4576763" y="2541587"/>
                <a:ext cx="120650" cy="120650"/>
              </a:xfrm>
              <a:custGeom>
                <a:avLst/>
                <a:gdLst>
                  <a:gd name="" fmla="*/ 92 w 336"/>
                  <a:gd name="" fmla="*/ 0 h 336"/>
                  <a:gd name="" fmla="*/ 0 w 336"/>
                  <a:gd name="" fmla="*/ 243 h 336"/>
                  <a:gd name="" fmla="*/ 159 w 336"/>
                  <a:gd name="" fmla="*/ 193 h 336"/>
                  <a:gd name="" fmla="*/ 251 w 336"/>
                  <a:gd name="" fmla="*/ 335 h 336"/>
                  <a:gd name="" fmla="*/ 335 w 336"/>
                  <a:gd name="" fmla="*/ 84 h 336"/>
                  <a:gd name="" fmla="*/ 251 w 336"/>
                  <a:gd name="" fmla="*/ 9 h 336"/>
                  <a:gd name="" fmla="*/ 92 w 336"/>
                  <a:gd name="" fmla="*/ 0 h 336"/>
                  <a:gd name="" fmla="*/ 92 w 336"/>
                  <a:gd name="" fmla="*/ 0 h 336"/>
                  <a:gd name="" fmla="*/ 92 w 336"/>
                  <a:gd name="" fmla="*/ 0 h 336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336" h="336">
                    <a:moveTo>
                      <a:pt x="92" y="0"/>
                    </a:moveTo>
                    <a:lnTo>
                      <a:pt x="0" y="243"/>
                    </a:lnTo>
                    <a:lnTo>
                      <a:pt x="159" y="193"/>
                    </a:lnTo>
                    <a:lnTo>
                      <a:pt x="251" y="335"/>
                    </a:lnTo>
                    <a:lnTo>
                      <a:pt x="335" y="84"/>
                    </a:lnTo>
                    <a:lnTo>
                      <a:pt x="251" y="9"/>
                    </a:lnTo>
                    <a:lnTo>
                      <a:pt x="92" y="0"/>
                    </a:lnTo>
                    <a:close/>
                    <a:moveTo>
                      <a:pt x="92" y="0"/>
                    </a:move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4" name="Freeform 251@|5FFC:0|FBC:0|LFC:16777215|LBC:16777215"/>
              <p:cNvSpPr>
                <a:spLocks noChangeArrowheads="1"/>
              </p:cNvSpPr>
              <p:nvPr/>
            </p:nvSpPr>
            <p:spPr bwMode="auto">
              <a:xfrm>
                <a:off x="4576763" y="2541587"/>
                <a:ext cx="120650" cy="120650"/>
              </a:xfrm>
              <a:custGeom>
                <a:avLst/>
                <a:gdLst>
                  <a:gd name="" fmla="*/ 92 w 336"/>
                  <a:gd name="" fmla="*/ 0 h 336"/>
                  <a:gd name="" fmla="*/ 0 w 336"/>
                  <a:gd name="" fmla="*/ 243 h 336"/>
                  <a:gd name="" fmla="*/ 159 w 336"/>
                  <a:gd name="" fmla="*/ 193 h 336"/>
                  <a:gd name="" fmla="*/ 251 w 336"/>
                  <a:gd name="" fmla="*/ 335 h 336"/>
                  <a:gd name="" fmla="*/ 335 w 336"/>
                  <a:gd name="" fmla="*/ 84 h 336"/>
                  <a:gd name="" fmla="*/ 251 w 336"/>
                  <a:gd name="" fmla="*/ 9 h 336"/>
                  <a:gd name="" fmla="*/ 92 w 336"/>
                  <a:gd name="" fmla="*/ 0 h 336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336" h="336">
                    <a:moveTo>
                      <a:pt x="92" y="0"/>
                    </a:moveTo>
                    <a:lnTo>
                      <a:pt x="0" y="243"/>
                    </a:lnTo>
                    <a:lnTo>
                      <a:pt x="159" y="193"/>
                    </a:lnTo>
                    <a:lnTo>
                      <a:pt x="251" y="335"/>
                    </a:lnTo>
                    <a:lnTo>
                      <a:pt x="335" y="84"/>
                    </a:lnTo>
                    <a:lnTo>
                      <a:pt x="251" y="9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5" name="Freeform 252@|5FFC:0|FBC:0|LFC:16777215|LBC:16777215"/>
              <p:cNvSpPr>
                <a:spLocks noChangeArrowheads="1"/>
              </p:cNvSpPr>
              <p:nvPr/>
            </p:nvSpPr>
            <p:spPr bwMode="auto">
              <a:xfrm>
                <a:off x="4610100" y="2541587"/>
                <a:ext cx="1588" cy="1587"/>
              </a:xfrm>
              <a:custGeom>
                <a:avLst/>
                <a:gdLst>
                  <a:gd name="" fmla="*/ 0 w 1"/>
                  <a:gd name="" fmla="*/ 0 h 1"/>
                  <a:gd name="" fmla="*/ 0 w 1"/>
                  <a:gd name="" fmla="*/ 0 h 1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6" name="Freeform 253@|5FFC:0|FBC:0|LFC:16777215|LBC:16777215"/>
              <p:cNvSpPr>
                <a:spLocks noChangeArrowheads="1"/>
              </p:cNvSpPr>
              <p:nvPr/>
            </p:nvSpPr>
            <p:spPr bwMode="auto">
              <a:xfrm>
                <a:off x="4732338" y="2541587"/>
                <a:ext cx="120650" cy="120650"/>
              </a:xfrm>
              <a:custGeom>
                <a:avLst/>
                <a:gdLst>
                  <a:gd name="" fmla="*/ 251 w 336"/>
                  <a:gd name="" fmla="*/ 0 h 336"/>
                  <a:gd name="" fmla="*/ 84 w 336"/>
                  <a:gd name="" fmla="*/ 9 h 336"/>
                  <a:gd name="" fmla="*/ 0 w 336"/>
                  <a:gd name="" fmla="*/ 84 h 336"/>
                  <a:gd name="" fmla="*/ 92 w 336"/>
                  <a:gd name="" fmla="*/ 335 h 336"/>
                  <a:gd name="" fmla="*/ 176 w 336"/>
                  <a:gd name="" fmla="*/ 193 h 336"/>
                  <a:gd name="" fmla="*/ 335 w 336"/>
                  <a:gd name="" fmla="*/ 243 h 336"/>
                  <a:gd name="" fmla="*/ 251 w 336"/>
                  <a:gd name="" fmla="*/ 0 h 336"/>
                  <a:gd name="" fmla="*/ 251 w 336"/>
                  <a:gd name="" fmla="*/ 0 h 336"/>
                  <a:gd name="" fmla="*/ 251 w 336"/>
                  <a:gd name="" fmla="*/ 0 h 336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336" h="336">
                    <a:moveTo>
                      <a:pt x="251" y="0"/>
                    </a:moveTo>
                    <a:lnTo>
                      <a:pt x="84" y="9"/>
                    </a:lnTo>
                    <a:lnTo>
                      <a:pt x="0" y="84"/>
                    </a:lnTo>
                    <a:lnTo>
                      <a:pt x="92" y="335"/>
                    </a:lnTo>
                    <a:lnTo>
                      <a:pt x="176" y="193"/>
                    </a:lnTo>
                    <a:lnTo>
                      <a:pt x="335" y="243"/>
                    </a:lnTo>
                    <a:lnTo>
                      <a:pt x="251" y="0"/>
                    </a:lnTo>
                    <a:close/>
                    <a:moveTo>
                      <a:pt x="251" y="0"/>
                    </a:moveTo>
                    <a:lnTo>
                      <a:pt x="251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7" name="Freeform 254@|5FFC:0|FBC:0|LFC:16777215|LBC:16777215"/>
              <p:cNvSpPr>
                <a:spLocks noChangeArrowheads="1"/>
              </p:cNvSpPr>
              <p:nvPr/>
            </p:nvSpPr>
            <p:spPr bwMode="auto">
              <a:xfrm>
                <a:off x="4732338" y="2541587"/>
                <a:ext cx="120650" cy="120650"/>
              </a:xfrm>
              <a:custGeom>
                <a:avLst/>
                <a:gdLst>
                  <a:gd name="" fmla="*/ 251 w 336"/>
                  <a:gd name="" fmla="*/ 0 h 336"/>
                  <a:gd name="" fmla="*/ 84 w 336"/>
                  <a:gd name="" fmla="*/ 9 h 336"/>
                  <a:gd name="" fmla="*/ 0 w 336"/>
                  <a:gd name="" fmla="*/ 84 h 336"/>
                  <a:gd name="" fmla="*/ 92 w 336"/>
                  <a:gd name="" fmla="*/ 335 h 336"/>
                  <a:gd name="" fmla="*/ 176 w 336"/>
                  <a:gd name="" fmla="*/ 193 h 336"/>
                  <a:gd name="" fmla="*/ 335 w 336"/>
                  <a:gd name="" fmla="*/ 243 h 336"/>
                  <a:gd name="" fmla="*/ 251 w 336"/>
                  <a:gd name="" fmla="*/ 0 h 336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336" h="336">
                    <a:moveTo>
                      <a:pt x="251" y="0"/>
                    </a:moveTo>
                    <a:lnTo>
                      <a:pt x="84" y="9"/>
                    </a:lnTo>
                    <a:lnTo>
                      <a:pt x="0" y="84"/>
                    </a:lnTo>
                    <a:lnTo>
                      <a:pt x="92" y="335"/>
                    </a:lnTo>
                    <a:lnTo>
                      <a:pt x="176" y="193"/>
                    </a:lnTo>
                    <a:lnTo>
                      <a:pt x="335" y="243"/>
                    </a:lnTo>
                    <a:lnTo>
                      <a:pt x="251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8" name="Freeform 255@|5FFC:0|FBC:0|LFC:16777215|LBC:16777215"/>
              <p:cNvSpPr>
                <a:spLocks noChangeArrowheads="1"/>
              </p:cNvSpPr>
              <p:nvPr/>
            </p:nvSpPr>
            <p:spPr bwMode="auto">
              <a:xfrm>
                <a:off x="4822825" y="2541587"/>
                <a:ext cx="1588" cy="1587"/>
              </a:xfrm>
              <a:custGeom>
                <a:avLst/>
                <a:gdLst>
                  <a:gd name="" fmla="*/ 0 w 1"/>
                  <a:gd name="" fmla="*/ 0 h 1"/>
                  <a:gd name="" fmla="*/ 0 w 1"/>
                  <a:gd name="" fmla="*/ 0 h 1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9" name="Freeform 256@|5FFC:0|FBC:0|LFC:16777215|LBC:16777215"/>
              <p:cNvSpPr>
                <a:spLocks noChangeArrowheads="1"/>
              </p:cNvSpPr>
              <p:nvPr/>
            </p:nvSpPr>
            <p:spPr bwMode="auto">
              <a:xfrm>
                <a:off x="4586288" y="2300287"/>
                <a:ext cx="261937" cy="258762"/>
              </a:xfrm>
              <a:custGeom>
                <a:avLst/>
                <a:gdLst>
                  <a:gd name="" fmla="*/ 618 w 728"/>
                  <a:gd name="" fmla="*/ 619 h 720"/>
                  <a:gd name="" fmla="*/ 627 w 728"/>
                  <a:gd name="" fmla="*/ 469 h 720"/>
                  <a:gd name="" fmla="*/ 727 w 728"/>
                  <a:gd name="" fmla="*/ 360 h 720"/>
                  <a:gd name="" fmla="*/ 627 w 728"/>
                  <a:gd name="" fmla="*/ 251 h 720"/>
                  <a:gd name="" fmla="*/ 618 w 728"/>
                  <a:gd name="" fmla="*/ 101 h 720"/>
                  <a:gd name="" fmla="*/ 468 w 728"/>
                  <a:gd name="" fmla="*/ 92 h 720"/>
                  <a:gd name="" fmla="*/ 359 w 728"/>
                  <a:gd name="" fmla="*/ 0 h 720"/>
                  <a:gd name="" fmla="*/ 250 w 728"/>
                  <a:gd name="" fmla="*/ 92 h 720"/>
                  <a:gd name="" fmla="*/ 100 w 728"/>
                  <a:gd name="" fmla="*/ 101 h 720"/>
                  <a:gd name="" fmla="*/ 92 w 728"/>
                  <a:gd name="" fmla="*/ 251 h 720"/>
                  <a:gd name="" fmla="*/ 0 w 728"/>
                  <a:gd name="" fmla="*/ 360 h 720"/>
                  <a:gd name="" fmla="*/ 92 w 728"/>
                  <a:gd name="" fmla="*/ 469 h 720"/>
                  <a:gd name="" fmla="*/ 100 w 728"/>
                  <a:gd name="" fmla="*/ 619 h 720"/>
                  <a:gd name="" fmla="*/ 250 w 728"/>
                  <a:gd name="" fmla="*/ 628 h 720"/>
                  <a:gd name="" fmla="*/ 359 w 728"/>
                  <a:gd name="" fmla="*/ 719 h 720"/>
                  <a:gd name="" fmla="*/ 468 w 728"/>
                  <a:gd name="" fmla="*/ 628 h 720"/>
                  <a:gd name="" fmla="*/ 618 w 728"/>
                  <a:gd name="" fmla="*/ 619 h 720"/>
                  <a:gd name="" fmla="*/ 359 w 728"/>
                  <a:gd name="" fmla="*/ 561 h 720"/>
                  <a:gd name="" fmla="*/ 159 w 728"/>
                  <a:gd name="" fmla="*/ 360 h 720"/>
                  <a:gd name="" fmla="*/ 359 w 728"/>
                  <a:gd name="" fmla="*/ 159 h 720"/>
                  <a:gd name="" fmla="*/ 560 w 728"/>
                  <a:gd name="" fmla="*/ 360 h 720"/>
                  <a:gd name="" fmla="*/ 359 w 728"/>
                  <a:gd name="" fmla="*/ 561 h 720"/>
                  <a:gd name="" fmla="*/ 359 w 728"/>
                  <a:gd name="" fmla="*/ 561 h 720"/>
                  <a:gd name="" fmla="*/ 359 w 728"/>
                  <a:gd name="" fmla="*/ 561 h 720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728" h="720">
                    <a:moveTo>
                      <a:pt x="618" y="619"/>
                    </a:moveTo>
                    <a:cubicBezTo>
                      <a:pt x="627" y="469"/>
                      <a:pt x="627" y="469"/>
                      <a:pt x="627" y="469"/>
                    </a:cubicBezTo>
                    <a:cubicBezTo>
                      <a:pt x="727" y="360"/>
                      <a:pt x="727" y="360"/>
                      <a:pt x="727" y="360"/>
                    </a:cubicBezTo>
                    <a:cubicBezTo>
                      <a:pt x="627" y="251"/>
                      <a:pt x="627" y="251"/>
                      <a:pt x="627" y="251"/>
                    </a:cubicBezTo>
                    <a:cubicBezTo>
                      <a:pt x="618" y="101"/>
                      <a:pt x="618" y="101"/>
                      <a:pt x="618" y="101"/>
                    </a:cubicBezTo>
                    <a:cubicBezTo>
                      <a:pt x="468" y="92"/>
                      <a:pt x="468" y="92"/>
                      <a:pt x="468" y="92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250" y="92"/>
                      <a:pt x="250" y="92"/>
                      <a:pt x="250" y="92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92" y="251"/>
                      <a:pt x="92" y="251"/>
                      <a:pt x="92" y="251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92" y="469"/>
                      <a:pt x="92" y="469"/>
                      <a:pt x="92" y="469"/>
                    </a:cubicBezTo>
                    <a:cubicBezTo>
                      <a:pt x="100" y="619"/>
                      <a:pt x="100" y="619"/>
                      <a:pt x="100" y="619"/>
                    </a:cubicBezTo>
                    <a:cubicBezTo>
                      <a:pt x="250" y="628"/>
                      <a:pt x="250" y="628"/>
                      <a:pt x="250" y="628"/>
                    </a:cubicBezTo>
                    <a:cubicBezTo>
                      <a:pt x="359" y="719"/>
                      <a:pt x="359" y="719"/>
                      <a:pt x="359" y="719"/>
                    </a:cubicBezTo>
                    <a:cubicBezTo>
                      <a:pt x="468" y="628"/>
                      <a:pt x="468" y="628"/>
                      <a:pt x="468" y="628"/>
                    </a:cubicBezTo>
                    <a:lnTo>
                      <a:pt x="618" y="619"/>
                    </a:lnTo>
                    <a:close/>
                    <a:moveTo>
                      <a:pt x="359" y="561"/>
                    </a:moveTo>
                    <a:cubicBezTo>
                      <a:pt x="250" y="561"/>
                      <a:pt x="159" y="469"/>
                      <a:pt x="159" y="360"/>
                    </a:cubicBezTo>
                    <a:cubicBezTo>
                      <a:pt x="159" y="243"/>
                      <a:pt x="250" y="159"/>
                      <a:pt x="359" y="159"/>
                    </a:cubicBezTo>
                    <a:cubicBezTo>
                      <a:pt x="468" y="159"/>
                      <a:pt x="560" y="243"/>
                      <a:pt x="560" y="360"/>
                    </a:cubicBezTo>
                    <a:cubicBezTo>
                      <a:pt x="560" y="469"/>
                      <a:pt x="468" y="561"/>
                      <a:pt x="359" y="561"/>
                    </a:cubicBezTo>
                    <a:close/>
                    <a:moveTo>
                      <a:pt x="359" y="561"/>
                    </a:moveTo>
                    <a:lnTo>
                      <a:pt x="359" y="56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0" name="Freeform 257@|5FFC:0|FBC:0|LFC:16777215|LBC:16777215"/>
              <p:cNvSpPr>
                <a:spLocks noChangeArrowheads="1"/>
              </p:cNvSpPr>
              <p:nvPr/>
            </p:nvSpPr>
            <p:spPr bwMode="auto">
              <a:xfrm>
                <a:off x="4691063" y="2387599"/>
                <a:ext cx="36512" cy="80963"/>
              </a:xfrm>
              <a:custGeom>
                <a:avLst/>
                <a:gdLst>
                  <a:gd name="" fmla="*/ 0 w 102"/>
                  <a:gd name="" fmla="*/ 33 h 227"/>
                  <a:gd name="" fmla="*/ 9 w 102"/>
                  <a:gd name="" fmla="*/ 67 h 227"/>
                  <a:gd name="" fmla="*/ 50 w 102"/>
                  <a:gd name="" fmla="*/ 50 h 227"/>
                  <a:gd name="" fmla="*/ 50 w 102"/>
                  <a:gd name="" fmla="*/ 226 h 227"/>
                  <a:gd name="" fmla="*/ 101 w 102"/>
                  <a:gd name="" fmla="*/ 226 h 227"/>
                  <a:gd name="" fmla="*/ 101 w 102"/>
                  <a:gd name="" fmla="*/ 0 h 227"/>
                  <a:gd name="" fmla="*/ 59 w 102"/>
                  <a:gd name="" fmla="*/ 0 h 227"/>
                  <a:gd name="" fmla="*/ 0 w 102"/>
                  <a:gd name="" fmla="*/ 33 h 227"/>
                  <a:gd name="" fmla="*/ 0 w 102"/>
                  <a:gd name="" fmla="*/ 33 h 227"/>
                  <a:gd name="" fmla="*/ 0 w 102"/>
                  <a:gd name="" fmla="*/ 33 h 227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02" h="227">
                    <a:moveTo>
                      <a:pt x="0" y="33"/>
                    </a:moveTo>
                    <a:lnTo>
                      <a:pt x="9" y="67"/>
                    </a:lnTo>
                    <a:lnTo>
                      <a:pt x="50" y="50"/>
                    </a:lnTo>
                    <a:lnTo>
                      <a:pt x="50" y="226"/>
                    </a:lnTo>
                    <a:lnTo>
                      <a:pt x="101" y="226"/>
                    </a:lnTo>
                    <a:lnTo>
                      <a:pt x="101" y="0"/>
                    </a:lnTo>
                    <a:lnTo>
                      <a:pt x="59" y="0"/>
                    </a:lnTo>
                    <a:lnTo>
                      <a:pt x="0" y="33"/>
                    </a:lnTo>
                    <a:close/>
                    <a:moveTo>
                      <a:pt x="0" y="33"/>
                    </a:moveTo>
                    <a:lnTo>
                      <a:pt x="0" y="3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1" name="Freeform 258@|5FFC:0|FBC:0|LFC:16777215|LBC:16777215"/>
              <p:cNvSpPr>
                <a:spLocks noChangeArrowheads="1"/>
              </p:cNvSpPr>
              <p:nvPr/>
            </p:nvSpPr>
            <p:spPr bwMode="auto">
              <a:xfrm>
                <a:off x="4691063" y="2387599"/>
                <a:ext cx="36512" cy="80963"/>
              </a:xfrm>
              <a:custGeom>
                <a:avLst/>
                <a:gdLst>
                  <a:gd name="" fmla="*/ 0 w 102"/>
                  <a:gd name="" fmla="*/ 33 h 227"/>
                  <a:gd name="" fmla="*/ 9 w 102"/>
                  <a:gd name="" fmla="*/ 67 h 227"/>
                  <a:gd name="" fmla="*/ 50 w 102"/>
                  <a:gd name="" fmla="*/ 50 h 227"/>
                  <a:gd name="" fmla="*/ 50 w 102"/>
                  <a:gd name="" fmla="*/ 50 h 227"/>
                  <a:gd name="" fmla="*/ 50 w 102"/>
                  <a:gd name="" fmla="*/ 226 h 227"/>
                  <a:gd name="" fmla="*/ 101 w 102"/>
                  <a:gd name="" fmla="*/ 226 h 227"/>
                  <a:gd name="" fmla="*/ 101 w 102"/>
                  <a:gd name="" fmla="*/ 0 h 227"/>
                  <a:gd name="" fmla="*/ 59 w 102"/>
                  <a:gd name="" fmla="*/ 0 h 227"/>
                  <a:gd name="" fmla="*/ 0 w 102"/>
                  <a:gd name="" fmla="*/ 33 h 227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02" h="227">
                    <a:moveTo>
                      <a:pt x="0" y="33"/>
                    </a:moveTo>
                    <a:lnTo>
                      <a:pt x="9" y="67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0" y="226"/>
                    </a:lnTo>
                    <a:lnTo>
                      <a:pt x="101" y="226"/>
                    </a:lnTo>
                    <a:lnTo>
                      <a:pt x="101" y="0"/>
                    </a:lnTo>
                    <a:lnTo>
                      <a:pt x="59" y="0"/>
                    </a:lnTo>
                    <a:lnTo>
                      <a:pt x="0" y="33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2" name="Freeform 259@|5FFC:0|FBC:0|LFC:16777215|LBC:16777215"/>
              <p:cNvSpPr>
                <a:spLocks noChangeArrowheads="1"/>
              </p:cNvSpPr>
              <p:nvPr/>
            </p:nvSpPr>
            <p:spPr bwMode="auto">
              <a:xfrm>
                <a:off x="4691063" y="2400299"/>
                <a:ext cx="1587" cy="1588"/>
              </a:xfrm>
              <a:custGeom>
                <a:avLst/>
                <a:gdLst>
                  <a:gd name="" fmla="*/ 0 w 1"/>
                  <a:gd name="" fmla="*/ 0 h 1"/>
                  <a:gd name="" fmla="*/ 0 w 1"/>
                  <a:gd name="" fmla="*/ 0 h 1"/>
                </a:gdLst>
                <a:ahLst/>
                <a:cxnLst>
                  <a:cxn ang="0">
                    <a:pos x="" y=""/>
                  </a:cxn>
                  <a:cxn ang="0">
                    <a:pos x="" y=""/>
                  </a:cxn>
                </a:cxnLst>
                <a:rect l="0" t="0" r="" b="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>
            <a:off x="911225" y="2103438"/>
            <a:ext cx="4378325" cy="1125537"/>
            <a:chOff x="911069" y="2104107"/>
            <a:chExt cx="4378342" cy="1124557"/>
          </a:xfrm>
        </p:grpSpPr>
        <p:sp>
          <p:nvSpPr>
            <p:cNvPr id="86" name="矩形 85"/>
            <p:cNvSpPr/>
            <p:nvPr/>
          </p:nvSpPr>
          <p:spPr>
            <a:xfrm>
              <a:off x="911069" y="2454642"/>
              <a:ext cx="4378342" cy="77402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l" defTabSz="1216660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According to your need to draw the text box size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Please read the instructions and more work at the end of the manual template.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32" name="TextBox 13"/>
            <p:cNvSpPr txBox="1"/>
            <p:nvPr/>
          </p:nvSpPr>
          <p:spPr>
            <a:xfrm>
              <a:off x="1237175" y="2119992"/>
              <a:ext cx="2752879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Freeform 1"/>
            <p:cNvSpPr>
              <a:spLocks noChangeArrowheads="1"/>
            </p:cNvSpPr>
            <p:nvPr/>
          </p:nvSpPr>
          <p:spPr bwMode="auto">
            <a:xfrm>
              <a:off x="942752" y="2104107"/>
              <a:ext cx="171332" cy="271493"/>
            </a:xfrm>
            <a:custGeom>
              <a:avLst/>
              <a:gdLst>
                <a:gd name="" fmla="*/ 93 w 1282"/>
                <a:gd name="" fmla="*/ 344 h 2032"/>
                <a:gd name="" fmla="*/ 93 w 1282"/>
                <a:gd name="" fmla="*/ 344 h 2032"/>
                <a:gd name="" fmla="*/ 750 w 1282"/>
                <a:gd name="" fmla="*/ 1000 h 2032"/>
                <a:gd name="" fmla="*/ 93 w 1282"/>
                <a:gd name="" fmla="*/ 1656 h 2032"/>
                <a:gd name="" fmla="*/ 93 w 1282"/>
                <a:gd name="" fmla="*/ 1937 h 2032"/>
                <a:gd name="" fmla="*/ 375 w 1282"/>
                <a:gd name="" fmla="*/ 1937 h 2032"/>
                <a:gd name="" fmla="*/ 1281 w 1282"/>
                <a:gd name="" fmla="*/ 1000 h 2032"/>
                <a:gd name="" fmla="*/ 375 w 1282"/>
                <a:gd name="" fmla="*/ 94 h 2032"/>
                <a:gd name="" fmla="*/ 93 w 1282"/>
                <a:gd name="" fmla="*/ 94 h 2032"/>
                <a:gd name="" fmla="*/ 31 w 1282"/>
                <a:gd name="" fmla="*/ 219 h 2032"/>
                <a:gd name="" fmla="*/ 93 w 1282"/>
                <a:gd name="" fmla="*/ 344 h 2032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1282" h="2032">
                  <a:moveTo>
                    <a:pt x="93" y="344"/>
                  </a:moveTo>
                  <a:lnTo>
                    <a:pt x="93" y="344"/>
                  </a:lnTo>
                  <a:cubicBezTo>
                    <a:pt x="750" y="1000"/>
                    <a:pt x="750" y="1000"/>
                    <a:pt x="750" y="1000"/>
                  </a:cubicBezTo>
                  <a:cubicBezTo>
                    <a:pt x="93" y="1656"/>
                    <a:pt x="93" y="1656"/>
                    <a:pt x="93" y="1656"/>
                  </a:cubicBezTo>
                  <a:cubicBezTo>
                    <a:pt x="0" y="1750"/>
                    <a:pt x="0" y="1875"/>
                    <a:pt x="93" y="1937"/>
                  </a:cubicBezTo>
                  <a:cubicBezTo>
                    <a:pt x="156" y="2031"/>
                    <a:pt x="281" y="2031"/>
                    <a:pt x="375" y="1937"/>
                  </a:cubicBezTo>
                  <a:cubicBezTo>
                    <a:pt x="1281" y="1000"/>
                    <a:pt x="1281" y="1000"/>
                    <a:pt x="1281" y="1000"/>
                  </a:cubicBezTo>
                  <a:cubicBezTo>
                    <a:pt x="375" y="94"/>
                    <a:pt x="375" y="94"/>
                    <a:pt x="375" y="94"/>
                  </a:cubicBezTo>
                  <a:cubicBezTo>
                    <a:pt x="281" y="0"/>
                    <a:pt x="156" y="0"/>
                    <a:pt x="93" y="94"/>
                  </a:cubicBezTo>
                  <a:cubicBezTo>
                    <a:pt x="62" y="125"/>
                    <a:pt x="31" y="156"/>
                    <a:pt x="31" y="219"/>
                  </a:cubicBezTo>
                  <a:cubicBezTo>
                    <a:pt x="31" y="281"/>
                    <a:pt x="62" y="313"/>
                    <a:pt x="93" y="344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lIns="91422" tIns="45711" rIns="91422" bIns="45711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11225" y="3998913"/>
            <a:ext cx="4378325" cy="1125537"/>
            <a:chOff x="911069" y="3999527"/>
            <a:chExt cx="4378342" cy="1123797"/>
          </a:xfrm>
        </p:grpSpPr>
        <p:sp>
          <p:nvSpPr>
            <p:cNvPr id="90" name="矩形 89"/>
            <p:cNvSpPr/>
            <p:nvPr/>
          </p:nvSpPr>
          <p:spPr>
            <a:xfrm>
              <a:off x="911069" y="4349710"/>
              <a:ext cx="4378342" cy="77361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l" defTabSz="1216660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According to your need to draw the text box size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Please read the instructions and more work at the end of the manual template.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36" name="TextBox 13"/>
            <p:cNvSpPr txBox="1"/>
            <p:nvPr/>
          </p:nvSpPr>
          <p:spPr>
            <a:xfrm>
              <a:off x="1211408" y="4027760"/>
              <a:ext cx="2752879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2" name="Freeform 1"/>
            <p:cNvSpPr>
              <a:spLocks noChangeArrowheads="1"/>
            </p:cNvSpPr>
            <p:nvPr/>
          </p:nvSpPr>
          <p:spPr bwMode="auto">
            <a:xfrm>
              <a:off x="942752" y="3999527"/>
              <a:ext cx="171332" cy="271493"/>
            </a:xfrm>
            <a:custGeom>
              <a:avLst/>
              <a:gdLst>
                <a:gd name="" fmla="*/ 93 w 1282"/>
                <a:gd name="" fmla="*/ 344 h 2032"/>
                <a:gd name="" fmla="*/ 93 w 1282"/>
                <a:gd name="" fmla="*/ 344 h 2032"/>
                <a:gd name="" fmla="*/ 750 w 1282"/>
                <a:gd name="" fmla="*/ 1000 h 2032"/>
                <a:gd name="" fmla="*/ 93 w 1282"/>
                <a:gd name="" fmla="*/ 1656 h 2032"/>
                <a:gd name="" fmla="*/ 93 w 1282"/>
                <a:gd name="" fmla="*/ 1937 h 2032"/>
                <a:gd name="" fmla="*/ 375 w 1282"/>
                <a:gd name="" fmla="*/ 1937 h 2032"/>
                <a:gd name="" fmla="*/ 1281 w 1282"/>
                <a:gd name="" fmla="*/ 1000 h 2032"/>
                <a:gd name="" fmla="*/ 375 w 1282"/>
                <a:gd name="" fmla="*/ 94 h 2032"/>
                <a:gd name="" fmla="*/ 93 w 1282"/>
                <a:gd name="" fmla="*/ 94 h 2032"/>
                <a:gd name="" fmla="*/ 31 w 1282"/>
                <a:gd name="" fmla="*/ 219 h 2032"/>
                <a:gd name="" fmla="*/ 93 w 1282"/>
                <a:gd name="" fmla="*/ 344 h 2032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0" t="0" r="" b=""/>
              <a:pathLst>
                <a:path w="1282" h="2032">
                  <a:moveTo>
                    <a:pt x="93" y="344"/>
                  </a:moveTo>
                  <a:lnTo>
                    <a:pt x="93" y="344"/>
                  </a:lnTo>
                  <a:cubicBezTo>
                    <a:pt x="750" y="1000"/>
                    <a:pt x="750" y="1000"/>
                    <a:pt x="750" y="1000"/>
                  </a:cubicBezTo>
                  <a:cubicBezTo>
                    <a:pt x="93" y="1656"/>
                    <a:pt x="93" y="1656"/>
                    <a:pt x="93" y="1656"/>
                  </a:cubicBezTo>
                  <a:cubicBezTo>
                    <a:pt x="0" y="1750"/>
                    <a:pt x="0" y="1875"/>
                    <a:pt x="93" y="1937"/>
                  </a:cubicBezTo>
                  <a:cubicBezTo>
                    <a:pt x="156" y="2031"/>
                    <a:pt x="281" y="2031"/>
                    <a:pt x="375" y="1937"/>
                  </a:cubicBezTo>
                  <a:cubicBezTo>
                    <a:pt x="1281" y="1000"/>
                    <a:pt x="1281" y="1000"/>
                    <a:pt x="1281" y="1000"/>
                  </a:cubicBezTo>
                  <a:cubicBezTo>
                    <a:pt x="375" y="94"/>
                    <a:pt x="375" y="94"/>
                    <a:pt x="375" y="94"/>
                  </a:cubicBezTo>
                  <a:cubicBezTo>
                    <a:pt x="281" y="0"/>
                    <a:pt x="156" y="0"/>
                    <a:pt x="93" y="94"/>
                  </a:cubicBezTo>
                  <a:cubicBezTo>
                    <a:pt x="62" y="125"/>
                    <a:pt x="31" y="156"/>
                    <a:pt x="31" y="219"/>
                  </a:cubicBezTo>
                  <a:cubicBezTo>
                    <a:pt x="31" y="281"/>
                    <a:pt x="62" y="313"/>
                    <a:pt x="93" y="344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lIns="91422" tIns="45711" rIns="91422" bIns="45711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图片 1"/>
          <p:cNvPicPr>
            <a:picLocks noChangeAspect="1"/>
          </p:cNvPicPr>
          <p:nvPr/>
        </p:nvPicPr>
        <p:blipFill>
          <a:blip r:embed="rId1"/>
          <a:srcRect b="10069"/>
          <a:stretch>
            <a:fillRect/>
          </a:stretch>
        </p:blipFill>
        <p:spPr>
          <a:xfrm>
            <a:off x="-9525" y="-15875"/>
            <a:ext cx="122015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3175" y="-15875"/>
            <a:ext cx="12201525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超细黑简体" pitchFamily="2" charset="-122"/>
              <a:ea typeface="方正兰亭超细黑简体" pitchFamily="2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98438" y="198438"/>
            <a:ext cx="11780838" cy="64468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172244" y="472281"/>
            <a:ext cx="733425" cy="430213"/>
          </a:xfrm>
          <a:prstGeom prst="triangle">
            <a:avLst>
              <a:gd name="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7" name="文本框 5"/>
          <p:cNvSpPr txBox="1"/>
          <p:nvPr/>
        </p:nvSpPr>
        <p:spPr>
          <a:xfrm>
            <a:off x="381000" y="506413"/>
            <a:ext cx="6386513" cy="1076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ADOPTANDO EL SOFTWARE PASO A PASO</a:t>
            </a:r>
            <a:endParaRPr lang="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143058" y="1817688"/>
            <a:ext cx="4275455" cy="3957637"/>
            <a:chOff x="4143391" y="1817870"/>
            <a:chExt cx="4274725" cy="3957670"/>
          </a:xfrm>
        </p:grpSpPr>
        <p:sp>
          <p:nvSpPr>
            <p:cNvPr id="8" name="Oval 212"/>
            <p:cNvSpPr>
              <a:spLocks noChangeArrowheads="1"/>
            </p:cNvSpPr>
            <p:nvPr/>
          </p:nvSpPr>
          <p:spPr bwMode="auto">
            <a:xfrm>
              <a:off x="4243692" y="1956213"/>
              <a:ext cx="3671190" cy="3668405"/>
            </a:xfrm>
            <a:prstGeom prst="ellipse">
              <a:avLst/>
            </a:prstGeom>
            <a:solidFill>
              <a:srgbClr val="C1C7D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212"/>
            <p:cNvSpPr>
              <a:spLocks noChangeArrowheads="1"/>
            </p:cNvSpPr>
            <p:nvPr/>
          </p:nvSpPr>
          <p:spPr bwMode="auto">
            <a:xfrm>
              <a:off x="4375184" y="2087605"/>
              <a:ext cx="3408206" cy="3405621"/>
            </a:xfrm>
            <a:prstGeom prst="ellipse">
              <a:avLst/>
            </a:prstGeom>
            <a:solidFill>
              <a:srgbClr val="F6EFD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Oval 214"/>
            <p:cNvSpPr>
              <a:spLocks noChangeArrowheads="1"/>
            </p:cNvSpPr>
            <p:nvPr/>
          </p:nvSpPr>
          <p:spPr bwMode="auto">
            <a:xfrm>
              <a:off x="6602947" y="1817870"/>
              <a:ext cx="1098386" cy="109838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Oval 217"/>
            <p:cNvSpPr>
              <a:spLocks noChangeArrowheads="1"/>
            </p:cNvSpPr>
            <p:nvPr/>
          </p:nvSpPr>
          <p:spPr bwMode="auto">
            <a:xfrm>
              <a:off x="4143391" y="2109276"/>
              <a:ext cx="1096529" cy="109838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Oval 218"/>
            <p:cNvSpPr>
              <a:spLocks noChangeArrowheads="1"/>
            </p:cNvSpPr>
            <p:nvPr/>
          </p:nvSpPr>
          <p:spPr bwMode="auto">
            <a:xfrm>
              <a:off x="4437290" y="4605031"/>
              <a:ext cx="1098386" cy="109652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219"/>
            <p:cNvSpPr>
              <a:spLocks noChangeArrowheads="1"/>
            </p:cNvSpPr>
            <p:nvPr/>
          </p:nvSpPr>
          <p:spPr bwMode="auto">
            <a:xfrm>
              <a:off x="6740480" y="4679011"/>
              <a:ext cx="1095600" cy="109652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Oval 221"/>
            <p:cNvSpPr>
              <a:spLocks noChangeArrowheads="1"/>
            </p:cNvSpPr>
            <p:nvPr/>
          </p:nvSpPr>
          <p:spPr bwMode="auto">
            <a:xfrm>
              <a:off x="7321587" y="3181800"/>
              <a:ext cx="1096529" cy="109838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Oval 216"/>
            <p:cNvSpPr>
              <a:spLocks noChangeArrowheads="1"/>
            </p:cNvSpPr>
            <p:nvPr/>
          </p:nvSpPr>
          <p:spPr bwMode="auto">
            <a:xfrm>
              <a:off x="4243401" y="2213907"/>
              <a:ext cx="887621" cy="88912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Oval 216"/>
            <p:cNvSpPr>
              <a:spLocks noChangeArrowheads="1"/>
            </p:cNvSpPr>
            <p:nvPr/>
          </p:nvSpPr>
          <p:spPr bwMode="auto">
            <a:xfrm>
              <a:off x="6708330" y="1922501"/>
              <a:ext cx="887621" cy="88912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Oval 216"/>
            <p:cNvSpPr>
              <a:spLocks noChangeArrowheads="1"/>
            </p:cNvSpPr>
            <p:nvPr/>
          </p:nvSpPr>
          <p:spPr bwMode="auto">
            <a:xfrm>
              <a:off x="7426041" y="3286431"/>
              <a:ext cx="887621" cy="88912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Oval 216"/>
            <p:cNvSpPr>
              <a:spLocks noChangeArrowheads="1"/>
            </p:cNvSpPr>
            <p:nvPr/>
          </p:nvSpPr>
          <p:spPr bwMode="auto">
            <a:xfrm>
              <a:off x="6844470" y="4782713"/>
              <a:ext cx="887621" cy="88912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Oval 216"/>
            <p:cNvSpPr>
              <a:spLocks noChangeArrowheads="1"/>
            </p:cNvSpPr>
            <p:nvPr/>
          </p:nvSpPr>
          <p:spPr bwMode="auto">
            <a:xfrm>
              <a:off x="4542673" y="4708733"/>
              <a:ext cx="887621" cy="88912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4" name="TextBox 13"/>
          <p:cNvSpPr txBox="1"/>
          <p:nvPr/>
        </p:nvSpPr>
        <p:spPr>
          <a:xfrm>
            <a:off x="2527935" y="2422208"/>
            <a:ext cx="1377950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 defTabSz="1216025">
              <a:spcBef>
                <a:spcPct val="20000"/>
              </a:spcBef>
            </a:pPr>
            <a:r>
              <a:rPr lang="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Implementar</a:t>
            </a:r>
            <a:endParaRPr lang="" altLang="en-US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2532698" y="2707958"/>
            <a:ext cx="1524000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 defTabSz="1216025">
              <a:spcBef>
                <a:spcPct val="20000"/>
              </a:spcBef>
            </a:pPr>
            <a:r>
              <a:rPr lang="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Potenciar la adopción y uso consciente</a:t>
            </a:r>
            <a:endParaRPr lang="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2767013" y="4946650"/>
            <a:ext cx="1376362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 defTabSz="1216025">
              <a:spcBef>
                <a:spcPct val="20000"/>
              </a:spcBef>
            </a:pPr>
            <a:r>
              <a:rPr lang="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Resultados</a:t>
            </a:r>
            <a:endParaRPr lang="" altLang="en-US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2771775" y="5232400"/>
            <a:ext cx="1524000" cy="73850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 defTabSz="1216025">
              <a:spcBef>
                <a:spcPct val="20000"/>
              </a:spcBef>
            </a:pPr>
            <a:r>
              <a:rPr lang="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Presentación de resultados en productividad, medio ambiente y costos</a:t>
            </a:r>
            <a:endParaRPr lang="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8299450" y="2039938"/>
            <a:ext cx="1377950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 defTabSz="1216025">
              <a:spcBef>
                <a:spcPct val="20000"/>
              </a:spcBef>
            </a:pPr>
            <a:r>
              <a:rPr lang="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Identificar</a:t>
            </a:r>
            <a:endParaRPr lang="" altLang="en-US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8304213" y="2325688"/>
            <a:ext cx="1524000" cy="11074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 defTabSz="1216025">
              <a:spcBef>
                <a:spcPct val="20000"/>
              </a:spcBef>
            </a:pPr>
            <a:r>
              <a:rPr lang="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Recorrido de gestión documentaria en operación para identificar oportunidades de mejpr</a:t>
            </a:r>
            <a:endParaRPr lang="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8586788" y="3484563"/>
            <a:ext cx="1376362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 defTabSz="1216025">
              <a:spcBef>
                <a:spcPct val="20000"/>
              </a:spcBef>
            </a:pPr>
            <a:r>
              <a:rPr lang="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Recomendar</a:t>
            </a:r>
            <a:endParaRPr lang="" altLang="en-US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8589963" y="3770313"/>
            <a:ext cx="1525587" cy="55372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 defTabSz="1216025">
              <a:spcBef>
                <a:spcPct val="20000"/>
              </a:spcBef>
            </a:pPr>
            <a:r>
              <a:rPr lang="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Sugerencias de soluciones y mejoras operacionales</a:t>
            </a:r>
            <a:endParaRPr lang="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8251825" y="4946650"/>
            <a:ext cx="1376363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 defTabSz="1216025">
              <a:spcBef>
                <a:spcPct val="20000"/>
              </a:spcBef>
            </a:pPr>
            <a:r>
              <a:rPr lang="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Evaluar</a:t>
            </a:r>
            <a:endParaRPr lang="" altLang="en-US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8256588" y="5232400"/>
            <a:ext cx="1524000" cy="73850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 defTabSz="1216025">
              <a:spcBef>
                <a:spcPct val="20000"/>
              </a:spcBef>
            </a:pPr>
            <a:r>
              <a:rPr lang="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Poner a prueba las sugerencias, y medir sus beneficios al proceso</a:t>
            </a:r>
            <a:endParaRPr lang="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1"/>
          <p:cNvPicPr>
            <a:picLocks noChangeAspect="1"/>
          </p:cNvPicPr>
          <p:nvPr/>
        </p:nvPicPr>
        <p:blipFill>
          <a:blip r:embed="rId1"/>
          <a:srcRect b="10069"/>
          <a:stretch>
            <a:fillRect/>
          </a:stretch>
        </p:blipFill>
        <p:spPr>
          <a:xfrm>
            <a:off x="-9525" y="-15875"/>
            <a:ext cx="122015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3175" y="-15875"/>
            <a:ext cx="12201525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超细黑简体" pitchFamily="2" charset="-122"/>
              <a:ea typeface="方正兰亭超细黑简体" pitchFamily="2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98438" y="198438"/>
            <a:ext cx="11780838" cy="64468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172244" y="472281"/>
            <a:ext cx="733425" cy="430213"/>
          </a:xfrm>
          <a:prstGeom prst="triangle">
            <a:avLst>
              <a:gd name="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1" name="文本框 5"/>
          <p:cNvSpPr txBox="1"/>
          <p:nvPr/>
        </p:nvSpPr>
        <p:spPr>
          <a:xfrm>
            <a:off x="381000" y="506413"/>
            <a:ext cx="6386513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 HERE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43063" y="3282950"/>
            <a:ext cx="8494712" cy="941388"/>
            <a:chOff x="1642599" y="3282999"/>
            <a:chExt cx="8494713" cy="941309"/>
          </a:xfrm>
        </p:grpSpPr>
        <p:sp>
          <p:nvSpPr>
            <p:cNvPr id="8" name="箭头 258"/>
            <p:cNvSpPr>
              <a:spLocks noChangeShapeType="1"/>
            </p:cNvSpPr>
            <p:nvPr/>
          </p:nvSpPr>
          <p:spPr bwMode="auto">
            <a:xfrm>
              <a:off x="1642599" y="3723054"/>
              <a:ext cx="8494713" cy="0"/>
            </a:xfrm>
            <a:prstGeom prst="line">
              <a:avLst/>
            </a:prstGeom>
            <a:noFill/>
            <a:ln w="28575" cap="flat" cmpd="sng">
              <a:solidFill>
                <a:srgbClr val="ADBACA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3"/>
            <p:cNvSpPr>
              <a:spLocks noChangeAspect="1" noChangeArrowheads="1"/>
            </p:cNvSpPr>
            <p:nvPr/>
          </p:nvSpPr>
          <p:spPr bwMode="auto">
            <a:xfrm>
              <a:off x="2963399" y="3638916"/>
              <a:ext cx="180975" cy="179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Oval 7"/>
            <p:cNvSpPr>
              <a:spLocks noChangeAspect="1" noChangeArrowheads="1"/>
            </p:cNvSpPr>
            <p:nvPr/>
          </p:nvSpPr>
          <p:spPr bwMode="auto">
            <a:xfrm>
              <a:off x="5839949" y="3638916"/>
              <a:ext cx="180975" cy="179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Oval 11"/>
            <p:cNvSpPr>
              <a:spLocks noChangeAspect="1" noChangeArrowheads="1"/>
            </p:cNvSpPr>
            <p:nvPr/>
          </p:nvSpPr>
          <p:spPr bwMode="auto">
            <a:xfrm>
              <a:off x="8716499" y="3638916"/>
              <a:ext cx="180975" cy="179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Oval 15"/>
            <p:cNvSpPr>
              <a:spLocks noChangeAspect="1" noChangeArrowheads="1"/>
            </p:cNvSpPr>
            <p:nvPr/>
          </p:nvSpPr>
          <p:spPr bwMode="auto">
            <a:xfrm>
              <a:off x="4401674" y="3638916"/>
              <a:ext cx="180975" cy="179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Oval 16"/>
            <p:cNvSpPr>
              <a:spLocks noChangeAspect="1" noChangeArrowheads="1"/>
            </p:cNvSpPr>
            <p:nvPr/>
          </p:nvSpPr>
          <p:spPr bwMode="auto">
            <a:xfrm>
              <a:off x="7278224" y="3638916"/>
              <a:ext cx="180975" cy="179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2580812" y="3887201"/>
              <a:ext cx="946150" cy="24568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zh-CN"/>
              </a:defPPr>
              <a:lvl1pPr defTabSz="1216660">
                <a:spcBef>
                  <a:spcPct val="20000"/>
                </a:spcBef>
                <a:defRPr sz="1600" b="1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</a:lstStyle>
            <a:p>
              <a:pPr marL="0" marR="0" lvl="0" indent="0" algn="ctr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201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230" name="Text Box 24"/>
            <p:cNvSpPr txBox="1"/>
            <p:nvPr/>
          </p:nvSpPr>
          <p:spPr>
            <a:xfrm>
              <a:off x="5457362" y="3887201"/>
              <a:ext cx="946150" cy="3371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defTabSz="914400"/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201</a:t>
              </a: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5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231" name="Text Box 25"/>
            <p:cNvSpPr txBox="1"/>
            <p:nvPr/>
          </p:nvSpPr>
          <p:spPr>
            <a:xfrm>
              <a:off x="4031787" y="3282999"/>
              <a:ext cx="946150" cy="3371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defTabSz="914400"/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201</a:t>
              </a: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4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8333912" y="3887201"/>
              <a:ext cx="946150" cy="24568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zh-CN"/>
              </a:defPPr>
              <a:lvl1pPr defTabSz="1216660">
                <a:spcBef>
                  <a:spcPct val="20000"/>
                </a:spcBef>
                <a:defRPr sz="1600" b="1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</a:lstStyle>
            <a:p>
              <a:pPr marL="0" marR="0" lvl="0" indent="0" algn="ctr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201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7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233" name="Text Box 27"/>
            <p:cNvSpPr txBox="1"/>
            <p:nvPr/>
          </p:nvSpPr>
          <p:spPr>
            <a:xfrm>
              <a:off x="6895637" y="3282999"/>
              <a:ext cx="946150" cy="3371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defTabSz="914400"/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201</a:t>
              </a: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6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10898" y="2068999"/>
            <a:ext cx="2106290" cy="1427162"/>
            <a:chOff x="2010899" y="2068999"/>
            <a:chExt cx="2106294" cy="1427162"/>
          </a:xfrm>
          <a:solidFill>
            <a:srgbClr val="FFC000"/>
          </a:solidFill>
        </p:grpSpPr>
        <p:grpSp>
          <p:nvGrpSpPr>
            <p:cNvPr id="20" name="Group 4"/>
            <p:cNvGrpSpPr/>
            <p:nvPr/>
          </p:nvGrpSpPr>
          <p:grpSpPr bwMode="auto">
            <a:xfrm>
              <a:off x="2010899" y="2068999"/>
              <a:ext cx="2085974" cy="1427162"/>
              <a:chOff x="0" y="0"/>
              <a:chExt cx="3808" cy="2606"/>
            </a:xfrm>
            <a:grpFill/>
          </p:grpSpPr>
          <p:sp>
            <p:nvSpPr>
              <p:cNvPr id="23" name="AutoShape 5"/>
              <p:cNvSpPr>
                <a:spLocks noChangeArrowheads="1"/>
              </p:cNvSpPr>
              <p:nvPr/>
            </p:nvSpPr>
            <p:spPr bwMode="auto">
              <a:xfrm>
                <a:off x="940" y="1472"/>
                <a:ext cx="1928" cy="1134"/>
              </a:xfrm>
              <a:prstGeom prst="diamond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08" cy="226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1" name="TextBox 13"/>
            <p:cNvSpPr txBox="1"/>
            <p:nvPr/>
          </p:nvSpPr>
          <p:spPr>
            <a:xfrm>
              <a:off x="2164198" y="2238904"/>
              <a:ext cx="1952995" cy="246221"/>
            </a:xfrm>
            <a:prstGeom prst="rect">
              <a:avLst/>
            </a:prstGeom>
            <a:grp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l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ADD TITLE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TextBox 13"/>
            <p:cNvSpPr txBox="1"/>
            <p:nvPr/>
          </p:nvSpPr>
          <p:spPr>
            <a:xfrm>
              <a:off x="2168280" y="2545128"/>
              <a:ext cx="1815722" cy="368935"/>
            </a:xfrm>
            <a:prstGeom prst="rect">
              <a:avLst/>
            </a:prstGeom>
            <a:grp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l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According to your need to draw the text box size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887449" y="2068996"/>
            <a:ext cx="2085975" cy="1427165"/>
            <a:chOff x="4887449" y="2068999"/>
            <a:chExt cx="2085975" cy="1427163"/>
          </a:xfrm>
          <a:solidFill>
            <a:srgbClr val="FFC000"/>
          </a:solidFill>
        </p:grpSpPr>
        <p:grpSp>
          <p:nvGrpSpPr>
            <p:cNvPr id="26" name="Group 8"/>
            <p:cNvGrpSpPr/>
            <p:nvPr/>
          </p:nvGrpSpPr>
          <p:grpSpPr bwMode="auto">
            <a:xfrm>
              <a:off x="4887449" y="2068999"/>
              <a:ext cx="2085975" cy="1427163"/>
              <a:chOff x="0" y="0"/>
              <a:chExt cx="3808" cy="2606"/>
            </a:xfrm>
            <a:grpFill/>
          </p:grpSpPr>
          <p:sp>
            <p:nvSpPr>
              <p:cNvPr id="29" name="AutoShape 9"/>
              <p:cNvSpPr>
                <a:spLocks noChangeArrowheads="1"/>
              </p:cNvSpPr>
              <p:nvPr/>
            </p:nvSpPr>
            <p:spPr bwMode="auto">
              <a:xfrm>
                <a:off x="940" y="1472"/>
                <a:ext cx="1928" cy="1134"/>
              </a:xfrm>
              <a:prstGeom prst="diamond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170" tIns="46990" rIns="90170" bIns="4699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08" cy="226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170" tIns="46990" rIns="90170" bIns="4699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7" name="TextBox 13"/>
            <p:cNvSpPr txBox="1"/>
            <p:nvPr/>
          </p:nvSpPr>
          <p:spPr>
            <a:xfrm>
              <a:off x="5020008" y="2238904"/>
              <a:ext cx="1952995" cy="246221"/>
            </a:xfrm>
            <a:prstGeom prst="rect">
              <a:avLst/>
            </a:prstGeom>
            <a:grp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l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ADD TITLE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TextBox 13"/>
            <p:cNvSpPr txBox="1"/>
            <p:nvPr/>
          </p:nvSpPr>
          <p:spPr>
            <a:xfrm>
              <a:off x="5024090" y="2545128"/>
              <a:ext cx="1815722" cy="368935"/>
            </a:xfrm>
            <a:prstGeom prst="rect">
              <a:avLst/>
            </a:prstGeom>
            <a:grp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l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According to your need to draw the text box size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763998" y="2068996"/>
            <a:ext cx="2085975" cy="1427165"/>
            <a:chOff x="7763999" y="2068999"/>
            <a:chExt cx="2085975" cy="1427163"/>
          </a:xfrm>
          <a:solidFill>
            <a:srgbClr val="FFC000"/>
          </a:solidFill>
        </p:grpSpPr>
        <p:grpSp>
          <p:nvGrpSpPr>
            <p:cNvPr id="32" name="Group 12"/>
            <p:cNvGrpSpPr/>
            <p:nvPr/>
          </p:nvGrpSpPr>
          <p:grpSpPr bwMode="auto">
            <a:xfrm>
              <a:off x="7763999" y="2068999"/>
              <a:ext cx="2085975" cy="1427163"/>
              <a:chOff x="0" y="0"/>
              <a:chExt cx="3808" cy="2606"/>
            </a:xfrm>
            <a:grpFill/>
          </p:grpSpPr>
          <p:sp>
            <p:nvSpPr>
              <p:cNvPr id="35" name="AutoShape 13"/>
              <p:cNvSpPr>
                <a:spLocks noChangeArrowheads="1"/>
              </p:cNvSpPr>
              <p:nvPr/>
            </p:nvSpPr>
            <p:spPr bwMode="auto">
              <a:xfrm>
                <a:off x="940" y="1472"/>
                <a:ext cx="1928" cy="1134"/>
              </a:xfrm>
              <a:prstGeom prst="diamond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6" name="Rectangle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08" cy="226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3" name="TextBox 13"/>
            <p:cNvSpPr txBox="1"/>
            <p:nvPr/>
          </p:nvSpPr>
          <p:spPr>
            <a:xfrm>
              <a:off x="7859355" y="2238904"/>
              <a:ext cx="1952995" cy="246221"/>
            </a:xfrm>
            <a:prstGeom prst="rect">
              <a:avLst/>
            </a:prstGeom>
            <a:grp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l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ADD TITLE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TextBox 13"/>
            <p:cNvSpPr txBox="1"/>
            <p:nvPr/>
          </p:nvSpPr>
          <p:spPr>
            <a:xfrm>
              <a:off x="7863437" y="2545128"/>
              <a:ext cx="1815722" cy="368935"/>
            </a:xfrm>
            <a:prstGeom prst="rect">
              <a:avLst/>
            </a:prstGeom>
            <a:grp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l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According to your need to draw the text box size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49173" y="3981594"/>
            <a:ext cx="2085975" cy="1414458"/>
            <a:chOff x="3449174" y="3981594"/>
            <a:chExt cx="2085975" cy="1414463"/>
          </a:xfrm>
          <a:solidFill>
            <a:srgbClr val="FFC000"/>
          </a:solidFill>
        </p:grpSpPr>
        <p:grpSp>
          <p:nvGrpSpPr>
            <p:cNvPr id="38" name="Group 17"/>
            <p:cNvGrpSpPr/>
            <p:nvPr/>
          </p:nvGrpSpPr>
          <p:grpSpPr bwMode="auto">
            <a:xfrm>
              <a:off x="3449174" y="3981594"/>
              <a:ext cx="2085975" cy="1414463"/>
              <a:chOff x="0" y="0"/>
              <a:chExt cx="3284" cy="2227"/>
            </a:xfrm>
            <a:grpFill/>
          </p:grpSpPr>
          <p:sp>
            <p:nvSpPr>
              <p:cNvPr id="41" name="AutoShape 18"/>
              <p:cNvSpPr>
                <a:spLocks noChangeArrowheads="1"/>
              </p:cNvSpPr>
              <p:nvPr/>
            </p:nvSpPr>
            <p:spPr bwMode="auto">
              <a:xfrm>
                <a:off x="810" y="0"/>
                <a:ext cx="1663" cy="979"/>
              </a:xfrm>
              <a:prstGeom prst="diamond">
                <a:avLst/>
              </a:prstGeom>
              <a:grpFill/>
              <a:ln w="9525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0" y="271"/>
                <a:ext cx="3284" cy="195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TextBox 13"/>
            <p:cNvSpPr txBox="1"/>
            <p:nvPr/>
          </p:nvSpPr>
          <p:spPr>
            <a:xfrm>
              <a:off x="3581953" y="4307907"/>
              <a:ext cx="1952995" cy="246221"/>
            </a:xfrm>
            <a:prstGeom prst="rect">
              <a:avLst/>
            </a:prstGeom>
            <a:grp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l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ADD TITLE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TextBox 13"/>
            <p:cNvSpPr txBox="1"/>
            <p:nvPr/>
          </p:nvSpPr>
          <p:spPr>
            <a:xfrm>
              <a:off x="3586035" y="4614131"/>
              <a:ext cx="1815722" cy="368935"/>
            </a:xfrm>
            <a:prstGeom prst="rect">
              <a:avLst/>
            </a:prstGeom>
            <a:grp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l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According to your need to draw the text box size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325724" y="3981594"/>
            <a:ext cx="2085975" cy="1414458"/>
            <a:chOff x="6325724" y="3981594"/>
            <a:chExt cx="2085975" cy="1414463"/>
          </a:xfrm>
          <a:solidFill>
            <a:srgbClr val="FFC000"/>
          </a:solidFill>
        </p:grpSpPr>
        <p:grpSp>
          <p:nvGrpSpPr>
            <p:cNvPr id="44" name="Group 20"/>
            <p:cNvGrpSpPr/>
            <p:nvPr/>
          </p:nvGrpSpPr>
          <p:grpSpPr bwMode="auto">
            <a:xfrm>
              <a:off x="6325724" y="3981594"/>
              <a:ext cx="2085975" cy="1414463"/>
              <a:chOff x="0" y="0"/>
              <a:chExt cx="3284" cy="2227"/>
            </a:xfrm>
            <a:grpFill/>
          </p:grpSpPr>
          <p:sp>
            <p:nvSpPr>
              <p:cNvPr id="47" name="AutoShape 21"/>
              <p:cNvSpPr>
                <a:spLocks noChangeArrowheads="1"/>
              </p:cNvSpPr>
              <p:nvPr/>
            </p:nvSpPr>
            <p:spPr bwMode="auto">
              <a:xfrm>
                <a:off x="810" y="0"/>
                <a:ext cx="1663" cy="979"/>
              </a:xfrm>
              <a:prstGeom prst="diamond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8" name="Rectangle 22"/>
              <p:cNvSpPr>
                <a:spLocks noChangeArrowheads="1"/>
              </p:cNvSpPr>
              <p:nvPr/>
            </p:nvSpPr>
            <p:spPr bwMode="auto">
              <a:xfrm>
                <a:off x="0" y="271"/>
                <a:ext cx="3284" cy="195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5" name="TextBox 13"/>
            <p:cNvSpPr txBox="1"/>
            <p:nvPr/>
          </p:nvSpPr>
          <p:spPr>
            <a:xfrm>
              <a:off x="6446546" y="4307907"/>
              <a:ext cx="1952995" cy="246221"/>
            </a:xfrm>
            <a:prstGeom prst="rect">
              <a:avLst/>
            </a:prstGeom>
            <a:grp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l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ADD TITLE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TextBox 13"/>
            <p:cNvSpPr txBox="1"/>
            <p:nvPr/>
          </p:nvSpPr>
          <p:spPr>
            <a:xfrm>
              <a:off x="6450628" y="4614131"/>
              <a:ext cx="1815722" cy="368935"/>
            </a:xfrm>
            <a:prstGeom prst="rect">
              <a:avLst/>
            </a:prstGeom>
            <a:grp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l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According to your need to draw the text box size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1"/>
          <p:cNvPicPr>
            <a:picLocks noChangeAspect="1"/>
          </p:cNvPicPr>
          <p:nvPr/>
        </p:nvPicPr>
        <p:blipFill>
          <a:blip r:embed="rId1"/>
          <a:srcRect b="10069"/>
          <a:stretch>
            <a:fillRect/>
          </a:stretch>
        </p:blipFill>
        <p:spPr>
          <a:xfrm>
            <a:off x="-9525" y="-15875"/>
            <a:ext cx="122015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3175" y="-15875"/>
            <a:ext cx="12201525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超细黑简体" pitchFamily="2" charset="-122"/>
              <a:ea typeface="方正兰亭超细黑简体" pitchFamily="2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98438" y="198438"/>
            <a:ext cx="11780838" cy="64468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4" name="AutoShape 3"/>
          <p:cNvSpPr>
            <a:spLocks noChangeAspect="1" noTextEdit="1"/>
          </p:cNvSpPr>
          <p:nvPr/>
        </p:nvSpPr>
        <p:spPr>
          <a:xfrm>
            <a:off x="3481388" y="1066800"/>
            <a:ext cx="5208587" cy="47021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/>
            <a:endParaRPr lang="zh-CN" altLang="en-US">
              <a:latin typeface="Calibri" panose="020F0502020204030204" pitchFamily="34" charset="0"/>
              <a:ea typeface="SimSun" pitchFamily="2" charset="-122"/>
            </a:endParaRPr>
          </a:p>
        </p:txBody>
      </p:sp>
      <p:sp>
        <p:nvSpPr>
          <p:cNvPr id="10245" name="Freeform 7"/>
          <p:cNvSpPr/>
          <p:nvPr/>
        </p:nvSpPr>
        <p:spPr>
          <a:xfrm>
            <a:off x="5886450" y="2014538"/>
            <a:ext cx="419100" cy="400050"/>
          </a:xfrm>
          <a:custGeom>
            <a:avLst/>
            <a:gdLst/>
            <a:ahLst/>
            <a:cxnLst>
              <a:cxn ang="0">
                <a:pos x="209550" y="0"/>
              </a:cxn>
              <a:cxn ang="0">
                <a:pos x="209550" y="0"/>
              </a:cxn>
              <a:cxn ang="0">
                <a:pos x="149225" y="130175"/>
              </a:cxn>
              <a:cxn ang="0">
                <a:pos x="0" y="150813"/>
              </a:cxn>
              <a:cxn ang="0">
                <a:pos x="109538" y="260350"/>
              </a:cxn>
              <a:cxn ang="0">
                <a:pos x="79375" y="400050"/>
              </a:cxn>
              <a:cxn ang="0">
                <a:pos x="209550" y="330200"/>
              </a:cxn>
              <a:cxn ang="0">
                <a:pos x="338138" y="400050"/>
              </a:cxn>
              <a:cxn ang="0">
                <a:pos x="319088" y="260350"/>
              </a:cxn>
              <a:cxn ang="0">
                <a:pos x="419100" y="150813"/>
              </a:cxn>
              <a:cxn ang="0">
                <a:pos x="279400" y="130175"/>
              </a:cxn>
              <a:cxn ang="0">
                <a:pos x="209550" y="0"/>
              </a:cxn>
            </a:cxnLst>
            <a:pathLst>
              <a:path w="264" h="252">
                <a:moveTo>
                  <a:pt x="132" y="0"/>
                </a:moveTo>
                <a:lnTo>
                  <a:pt x="132" y="0"/>
                </a:lnTo>
                <a:lnTo>
                  <a:pt x="94" y="82"/>
                </a:lnTo>
                <a:lnTo>
                  <a:pt x="0" y="95"/>
                </a:lnTo>
                <a:lnTo>
                  <a:pt x="69" y="164"/>
                </a:lnTo>
                <a:lnTo>
                  <a:pt x="50" y="252"/>
                </a:lnTo>
                <a:lnTo>
                  <a:pt x="132" y="208"/>
                </a:lnTo>
                <a:lnTo>
                  <a:pt x="213" y="252"/>
                </a:lnTo>
                <a:lnTo>
                  <a:pt x="201" y="164"/>
                </a:lnTo>
                <a:lnTo>
                  <a:pt x="264" y="95"/>
                </a:lnTo>
                <a:lnTo>
                  <a:pt x="176" y="82"/>
                </a:lnTo>
                <a:lnTo>
                  <a:pt x="132" y="0"/>
                </a:lnTo>
              </a:path>
            </a:pathLst>
          </a:custGeom>
          <a:noFill/>
          <a:ln w="9525">
            <a:noFill/>
          </a:ln>
        </p:spPr>
        <p:txBody>
          <a:bodyPr/>
          <a:p>
            <a:endParaRPr lang="es-ES" altLang="en-US"/>
          </a:p>
        </p:txBody>
      </p:sp>
      <p:sp>
        <p:nvSpPr>
          <p:cNvPr id="10246" name="Freeform 9"/>
          <p:cNvSpPr/>
          <p:nvPr/>
        </p:nvSpPr>
        <p:spPr>
          <a:xfrm>
            <a:off x="6543675" y="2144713"/>
            <a:ext cx="290513" cy="269875"/>
          </a:xfrm>
          <a:custGeom>
            <a:avLst/>
            <a:gdLst/>
            <a:ahLst/>
            <a:cxnLst>
              <a:cxn ang="0">
                <a:pos x="150812" y="0"/>
              </a:cxn>
              <a:cxn ang="0">
                <a:pos x="100012" y="90488"/>
              </a:cxn>
              <a:cxn ang="0">
                <a:pos x="0" y="100013"/>
              </a:cxn>
              <a:cxn ang="0">
                <a:pos x="69850" y="169863"/>
              </a:cxn>
              <a:cxn ang="0">
                <a:pos x="60325" y="269875"/>
              </a:cxn>
              <a:cxn ang="0">
                <a:pos x="150812" y="220663"/>
              </a:cxn>
              <a:cxn ang="0">
                <a:pos x="239712" y="269875"/>
              </a:cxn>
              <a:cxn ang="0">
                <a:pos x="220662" y="169863"/>
              </a:cxn>
              <a:cxn ang="0">
                <a:pos x="290512" y="100013"/>
              </a:cxn>
              <a:cxn ang="0">
                <a:pos x="190500" y="90488"/>
              </a:cxn>
              <a:cxn ang="0">
                <a:pos x="150812" y="0"/>
              </a:cxn>
            </a:cxnLst>
            <a:pathLst>
              <a:path w="183" h="170">
                <a:moveTo>
                  <a:pt x="95" y="0"/>
                </a:moveTo>
                <a:lnTo>
                  <a:pt x="63" y="57"/>
                </a:lnTo>
                <a:lnTo>
                  <a:pt x="0" y="63"/>
                </a:lnTo>
                <a:lnTo>
                  <a:pt x="44" y="107"/>
                </a:lnTo>
                <a:lnTo>
                  <a:pt x="38" y="170"/>
                </a:lnTo>
                <a:lnTo>
                  <a:pt x="95" y="139"/>
                </a:lnTo>
                <a:lnTo>
                  <a:pt x="151" y="170"/>
                </a:lnTo>
                <a:lnTo>
                  <a:pt x="139" y="107"/>
                </a:lnTo>
                <a:lnTo>
                  <a:pt x="183" y="63"/>
                </a:lnTo>
                <a:lnTo>
                  <a:pt x="120" y="57"/>
                </a:lnTo>
                <a:lnTo>
                  <a:pt x="95" y="0"/>
                </a:lnTo>
              </a:path>
            </a:pathLst>
          </a:custGeom>
          <a:noFill/>
          <a:ln w="9525">
            <a:noFill/>
          </a:ln>
        </p:spPr>
        <p:txBody>
          <a:bodyPr/>
          <a:p>
            <a:endParaRPr lang="es-ES" altLang="en-US"/>
          </a:p>
        </p:txBody>
      </p:sp>
      <p:sp>
        <p:nvSpPr>
          <p:cNvPr id="10247" name="Freeform 11"/>
          <p:cNvSpPr/>
          <p:nvPr/>
        </p:nvSpPr>
        <p:spPr>
          <a:xfrm>
            <a:off x="5367338" y="2144713"/>
            <a:ext cx="279400" cy="269875"/>
          </a:xfrm>
          <a:custGeom>
            <a:avLst/>
            <a:gdLst/>
            <a:ahLst/>
            <a:cxnLst>
              <a:cxn ang="0">
                <a:pos x="139700" y="0"/>
              </a:cxn>
              <a:cxn ang="0">
                <a:pos x="88900" y="90488"/>
              </a:cxn>
              <a:cxn ang="0">
                <a:pos x="0" y="100013"/>
              </a:cxn>
              <a:cxn ang="0">
                <a:pos x="69850" y="169863"/>
              </a:cxn>
              <a:cxn ang="0">
                <a:pos x="49213" y="269875"/>
              </a:cxn>
              <a:cxn ang="0">
                <a:pos x="139700" y="220663"/>
              </a:cxn>
              <a:cxn ang="0">
                <a:pos x="228600" y="269875"/>
              </a:cxn>
              <a:cxn ang="0">
                <a:pos x="209550" y="169863"/>
              </a:cxn>
              <a:cxn ang="0">
                <a:pos x="279400" y="100013"/>
              </a:cxn>
              <a:cxn ang="0">
                <a:pos x="179388" y="90488"/>
              </a:cxn>
              <a:cxn ang="0">
                <a:pos x="139700" y="0"/>
              </a:cxn>
            </a:cxnLst>
            <a:pathLst>
              <a:path w="176" h="170">
                <a:moveTo>
                  <a:pt x="88" y="0"/>
                </a:moveTo>
                <a:lnTo>
                  <a:pt x="56" y="57"/>
                </a:lnTo>
                <a:lnTo>
                  <a:pt x="0" y="63"/>
                </a:lnTo>
                <a:lnTo>
                  <a:pt x="44" y="107"/>
                </a:lnTo>
                <a:lnTo>
                  <a:pt x="31" y="170"/>
                </a:lnTo>
                <a:lnTo>
                  <a:pt x="88" y="139"/>
                </a:lnTo>
                <a:lnTo>
                  <a:pt x="144" y="170"/>
                </a:lnTo>
                <a:lnTo>
                  <a:pt x="132" y="107"/>
                </a:lnTo>
                <a:lnTo>
                  <a:pt x="176" y="63"/>
                </a:lnTo>
                <a:lnTo>
                  <a:pt x="113" y="57"/>
                </a:lnTo>
                <a:lnTo>
                  <a:pt x="88" y="0"/>
                </a:lnTo>
              </a:path>
            </a:pathLst>
          </a:custGeom>
          <a:noFill/>
          <a:ln w="9525">
            <a:noFill/>
          </a:ln>
        </p:spPr>
        <p:txBody>
          <a:bodyPr/>
          <a:p>
            <a:endParaRPr lang="es-ES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76488" y="3136900"/>
            <a:ext cx="7419975" cy="83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4800" b="1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 HERE</a:t>
            </a:r>
            <a:endParaRPr lang="zh-CN" altLang="en-US" sz="4800" b="1" dirty="0">
              <a:solidFill>
                <a:srgbClr val="FFC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30638" y="1066800"/>
            <a:ext cx="4529137" cy="4711700"/>
            <a:chOff x="3831431" y="1066165"/>
            <a:chExt cx="4529137" cy="4711701"/>
          </a:xfrm>
        </p:grpSpPr>
        <p:sp>
          <p:nvSpPr>
            <p:cNvPr id="10250" name="Freeform 75"/>
            <p:cNvSpPr/>
            <p:nvPr/>
          </p:nvSpPr>
          <p:spPr>
            <a:xfrm>
              <a:off x="3831431" y="4071303"/>
              <a:ext cx="4529137" cy="1706563"/>
            </a:xfrm>
            <a:custGeom>
              <a:avLst/>
              <a:gdLst/>
              <a:ahLst/>
              <a:cxnLst>
                <a:cxn ang="0">
                  <a:pos x="4499209" y="0"/>
                </a:cxn>
                <a:cxn ang="0">
                  <a:pos x="2264569" y="1676623"/>
                </a:cxn>
                <a:cxn ang="0">
                  <a:pos x="29928" y="0"/>
                </a:cxn>
                <a:cxn ang="0">
                  <a:pos x="0" y="0"/>
                </a:cxn>
                <a:cxn ang="0">
                  <a:pos x="2264569" y="1706563"/>
                </a:cxn>
                <a:cxn ang="0">
                  <a:pos x="4529137" y="0"/>
                </a:cxn>
                <a:cxn ang="0">
                  <a:pos x="4499209" y="0"/>
                </a:cxn>
              </a:cxnLst>
              <a:pathLst>
                <a:path w="454" h="171">
                  <a:moveTo>
                    <a:pt x="451" y="0"/>
                  </a:moveTo>
                  <a:cubicBezTo>
                    <a:pt x="423" y="97"/>
                    <a:pt x="333" y="168"/>
                    <a:pt x="227" y="168"/>
                  </a:cubicBezTo>
                  <a:cubicBezTo>
                    <a:pt x="121" y="168"/>
                    <a:pt x="31" y="97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99"/>
                    <a:pt x="119" y="171"/>
                    <a:pt x="227" y="171"/>
                  </a:cubicBezTo>
                  <a:cubicBezTo>
                    <a:pt x="335" y="171"/>
                    <a:pt x="426" y="99"/>
                    <a:pt x="454" y="0"/>
                  </a:cubicBezTo>
                  <a:lnTo>
                    <a:pt x="45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s-ES" altLang="en-US"/>
            </a:p>
          </p:txBody>
        </p:sp>
        <p:sp>
          <p:nvSpPr>
            <p:cNvPr id="10251" name="Freeform 76"/>
            <p:cNvSpPr/>
            <p:nvPr/>
          </p:nvSpPr>
          <p:spPr>
            <a:xfrm>
              <a:off x="3831431" y="1066165"/>
              <a:ext cx="4529137" cy="1706563"/>
            </a:xfrm>
            <a:custGeom>
              <a:avLst/>
              <a:gdLst/>
              <a:ahLst/>
              <a:cxnLst>
                <a:cxn ang="0">
                  <a:pos x="29928" y="1706563"/>
                </a:cxn>
                <a:cxn ang="0">
                  <a:pos x="2264569" y="29940"/>
                </a:cxn>
                <a:cxn ang="0">
                  <a:pos x="4499209" y="1706563"/>
                </a:cxn>
                <a:cxn ang="0">
                  <a:pos x="4529137" y="1706563"/>
                </a:cxn>
                <a:cxn ang="0">
                  <a:pos x="2264569" y="0"/>
                </a:cxn>
                <a:cxn ang="0">
                  <a:pos x="0" y="1706563"/>
                </a:cxn>
                <a:cxn ang="0">
                  <a:pos x="29928" y="1706563"/>
                </a:cxn>
              </a:cxnLst>
              <a:pathLst>
                <a:path w="454" h="171">
                  <a:moveTo>
                    <a:pt x="3" y="171"/>
                  </a:moveTo>
                  <a:cubicBezTo>
                    <a:pt x="31" y="74"/>
                    <a:pt x="121" y="3"/>
                    <a:pt x="227" y="3"/>
                  </a:cubicBezTo>
                  <a:cubicBezTo>
                    <a:pt x="333" y="3"/>
                    <a:pt x="423" y="74"/>
                    <a:pt x="451" y="171"/>
                  </a:cubicBezTo>
                  <a:cubicBezTo>
                    <a:pt x="454" y="171"/>
                    <a:pt x="454" y="171"/>
                    <a:pt x="454" y="171"/>
                  </a:cubicBezTo>
                  <a:cubicBezTo>
                    <a:pt x="426" y="72"/>
                    <a:pt x="335" y="0"/>
                    <a:pt x="227" y="0"/>
                  </a:cubicBezTo>
                  <a:cubicBezTo>
                    <a:pt x="119" y="0"/>
                    <a:pt x="28" y="72"/>
                    <a:pt x="0" y="171"/>
                  </a:cubicBezTo>
                  <a:lnTo>
                    <a:pt x="3" y="1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s-ES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2"/>
            <a:srcRect l="27898" t="23017" r="45533" b="37495"/>
            <a:stretch>
              <a:fillRect/>
            </a:stretch>
          </p:blipFill>
          <p:spPr>
            <a:xfrm>
              <a:off x="4769144" y="1524266"/>
              <a:ext cx="2502568" cy="3625516"/>
            </a:xfrm>
            <a:custGeom>
              <a:avLst/>
              <a:gdLst>
                <a:gd name="" fmla="*/ 0 w 2502568"/>
                <a:gd name="" fmla="*/ 2645352 h 3625516"/>
                <a:gd name="" fmla="*/ 2502568 w 2502568"/>
                <a:gd name="" fmla="*/ 2645352 h 3625516"/>
                <a:gd name="" fmla="*/ 2502568 w 2502568"/>
                <a:gd name="" fmla="*/ 3625516 h 3625516"/>
                <a:gd name="" fmla="*/ 0 w 2502568"/>
                <a:gd name="" fmla="*/ 3625516 h 3625516"/>
                <a:gd name="" fmla="*/ 0 w 2502568"/>
                <a:gd name="" fmla="*/ 0 h 3625516"/>
                <a:gd name="" fmla="*/ 2502568 w 2502568"/>
                <a:gd name="" fmla="*/ 0 h 3625516"/>
                <a:gd name="" fmla="*/ 2502568 w 2502568"/>
                <a:gd name="" fmla="*/ 1297815 h 3625516"/>
                <a:gd name="" fmla="*/ 0 w 2502568"/>
                <a:gd name="" fmla="*/ 1297815 h 3625516"/>
              </a:gdLst>
              <a:ahLst/>
              <a:cxnLst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  <a:cxn ang="0">
                  <a:pos x="" y=""/>
                </a:cxn>
              </a:cxnLst>
              <a:rect l="" t="" r="" b=""/>
              <a:pathLst>
                <a:path w="2502568" h="3625516">
                  <a:moveTo>
                    <a:pt x="0" y="2645352"/>
                  </a:moveTo>
                  <a:lnTo>
                    <a:pt x="2502568" y="2645352"/>
                  </a:lnTo>
                  <a:lnTo>
                    <a:pt x="2502568" y="3625516"/>
                  </a:lnTo>
                  <a:lnTo>
                    <a:pt x="0" y="3625516"/>
                  </a:lnTo>
                  <a:close/>
                  <a:moveTo>
                    <a:pt x="0" y="0"/>
                  </a:moveTo>
                  <a:lnTo>
                    <a:pt x="2502568" y="0"/>
                  </a:lnTo>
                  <a:lnTo>
                    <a:pt x="2502568" y="1297815"/>
                  </a:lnTo>
                  <a:lnTo>
                    <a:pt x="0" y="1297815"/>
                  </a:lnTo>
                  <a:close/>
                </a:path>
              </a:pathLst>
            </a:custGeom>
          </p:spPr>
        </p:pic>
      </p:grpSp>
      <p:sp>
        <p:nvSpPr>
          <p:cNvPr id="14" name="椭圆 13"/>
          <p:cNvSpPr/>
          <p:nvPr/>
        </p:nvSpPr>
        <p:spPr>
          <a:xfrm>
            <a:off x="5595938" y="6334125"/>
            <a:ext cx="149225" cy="149225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872163" y="6334125"/>
            <a:ext cx="149225" cy="1492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146800" y="6334125"/>
            <a:ext cx="149225" cy="149225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423025" y="6335713"/>
            <a:ext cx="149225" cy="149225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1"/>
          <p:cNvPicPr>
            <a:picLocks noChangeAspect="1"/>
          </p:cNvPicPr>
          <p:nvPr/>
        </p:nvPicPr>
        <p:blipFill>
          <a:blip r:embed="rId1"/>
          <a:srcRect b="10069"/>
          <a:stretch>
            <a:fillRect/>
          </a:stretch>
        </p:blipFill>
        <p:spPr>
          <a:xfrm>
            <a:off x="-9525" y="-15875"/>
            <a:ext cx="122015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3175" y="-15875"/>
            <a:ext cx="12201525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超细黑简体" pitchFamily="2" charset="-122"/>
              <a:ea typeface="方正兰亭超细黑简体" pitchFamily="2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98438" y="198438"/>
            <a:ext cx="11780838" cy="64468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172244" y="472281"/>
            <a:ext cx="733425" cy="430213"/>
          </a:xfrm>
          <a:prstGeom prst="triangle">
            <a:avLst>
              <a:gd name="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69" name="文本框 5"/>
          <p:cNvSpPr txBox="1"/>
          <p:nvPr/>
        </p:nvSpPr>
        <p:spPr>
          <a:xfrm>
            <a:off x="381000" y="506413"/>
            <a:ext cx="6386513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 HERE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80311" y="1461246"/>
            <a:ext cx="1532964" cy="1592917"/>
            <a:chOff x="5380317" y="1461246"/>
            <a:chExt cx="1532964" cy="1592917"/>
          </a:xfrm>
          <a:solidFill>
            <a:srgbClr val="FFC000"/>
          </a:solidFill>
        </p:grpSpPr>
        <p:grpSp>
          <p:nvGrpSpPr>
            <p:cNvPr id="8" name="Group 14"/>
            <p:cNvGrpSpPr/>
            <p:nvPr/>
          </p:nvGrpSpPr>
          <p:grpSpPr>
            <a:xfrm>
              <a:off x="5380317" y="1461246"/>
              <a:ext cx="1532964" cy="1592917"/>
              <a:chOff x="5380317" y="2017058"/>
              <a:chExt cx="1532964" cy="1592917"/>
            </a:xfrm>
            <a:grpFill/>
          </p:grpSpPr>
          <p:sp>
            <p:nvSpPr>
              <p:cNvPr id="10" name="Oval 1"/>
              <p:cNvSpPr/>
              <p:nvPr/>
            </p:nvSpPr>
            <p:spPr>
              <a:xfrm>
                <a:off x="5380317" y="2017058"/>
                <a:ext cx="1532964" cy="15329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" name="Diamond 12"/>
              <p:cNvSpPr/>
              <p:nvPr/>
            </p:nvSpPr>
            <p:spPr>
              <a:xfrm>
                <a:off x="6026149" y="3441700"/>
                <a:ext cx="241300" cy="168275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" name="Rectangle 15"/>
            <p:cNvSpPr/>
            <p:nvPr/>
          </p:nvSpPr>
          <p:spPr>
            <a:xfrm>
              <a:off x="5899036" y="1904562"/>
              <a:ext cx="646331" cy="646331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</a:t>
              </a:r>
              <a:endPara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36800" y="3246438"/>
            <a:ext cx="8267700" cy="3611562"/>
            <a:chOff x="2336114" y="3246510"/>
            <a:chExt cx="8267700" cy="3611490"/>
          </a:xfrm>
        </p:grpSpPr>
        <p:sp>
          <p:nvSpPr>
            <p:cNvPr id="13" name="Rectangle 2"/>
            <p:cNvSpPr/>
            <p:nvPr/>
          </p:nvSpPr>
          <p:spPr>
            <a:xfrm>
              <a:off x="5823633" y="5921122"/>
              <a:ext cx="64633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4" name="Straight Connector 5"/>
            <p:cNvCxnSpPr>
              <a:stCxn id="13" idx="2"/>
            </p:cNvCxnSpPr>
            <p:nvPr/>
          </p:nvCxnSpPr>
          <p:spPr>
            <a:xfrm flipH="1">
              <a:off x="6146797" y="5966841"/>
              <a:ext cx="2" cy="891159"/>
            </a:xfrm>
            <a:prstGeom prst="line">
              <a:avLst/>
            </a:prstGeom>
            <a:ln w="28575">
              <a:solidFill>
                <a:srgbClr val="ADBA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74" name="组合 14"/>
            <p:cNvGrpSpPr/>
            <p:nvPr/>
          </p:nvGrpSpPr>
          <p:grpSpPr>
            <a:xfrm>
              <a:off x="2336114" y="3246510"/>
              <a:ext cx="8267700" cy="1281470"/>
              <a:chOff x="2336114" y="3246510"/>
              <a:chExt cx="8267700" cy="128147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336114" y="4011735"/>
                <a:ext cx="8267700" cy="51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marL="0" marR="0" lvl="0" indent="0" algn="ctr" defTabSz="121666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According to your need to draw the text box size</a:t>
                </a:r>
                <a:r>
                  <a:rPr kumimoji="0" lang="zh-CN" alt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。</a:t>
                </a:r>
                <a:r>
                  <a:rPr kumimoji="0" lang="en-US" altLang="zh-CN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Please read the instructions and more work at the end of the manual template.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276" name="TextBox 13"/>
              <p:cNvSpPr txBox="1"/>
              <p:nvPr/>
            </p:nvSpPr>
            <p:spPr>
              <a:xfrm>
                <a:off x="4770357" y="3246510"/>
                <a:ext cx="2752879" cy="2462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algn="ctr" defTabSz="1216025">
                  <a:spcBef>
                    <a:spcPct val="20000"/>
                  </a:spcBef>
                </a:pPr>
                <a:r>
                  <a:rPr lang="en-US" altLang="zh-CN" sz="16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ADD TITLE</a:t>
                </a:r>
                <a:endPara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277" name="TextBox 13"/>
              <p:cNvSpPr txBox="1"/>
              <p:nvPr/>
            </p:nvSpPr>
            <p:spPr>
              <a:xfrm>
                <a:off x="4979797" y="3540169"/>
                <a:ext cx="2333999" cy="1841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algn="ctr" defTabSz="1216025">
                  <a:spcBef>
                    <a:spcPct val="20000"/>
                  </a:spcBef>
                </a:pPr>
                <a:r>
                  <a:rPr lang="en-US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Add your words here</a:t>
                </a:r>
                <a:endPara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278" name="TextBox 13"/>
            <p:cNvSpPr txBox="1"/>
            <p:nvPr/>
          </p:nvSpPr>
          <p:spPr>
            <a:xfrm>
              <a:off x="5675833" y="5574650"/>
              <a:ext cx="941925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KEYS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" typeface="ＭＳ Ｐゴシック"/>
        <a:font script="" typeface="맑은 고딕"/>
        <a:font script="" typeface="宋体"/>
        <a:font script="" typeface="新細明體"/>
        <a:font script="" typeface="Times New Roman"/>
        <a:font script="" typeface="Times New Roman"/>
        <a:font script="" typeface="Angsana New"/>
        <a:font script="" typeface="Nyala"/>
        <a:font script="" typeface="Vrinda"/>
        <a:font script="" typeface="Shruti"/>
        <a:font script="" typeface="MoolBoran"/>
        <a:font script="" typeface="Tunga"/>
        <a:font script="" typeface="Raavi"/>
        <a:font script="" typeface="Euphemia"/>
        <a:font script="" typeface="Plantagenet Cherokee"/>
        <a:font script="" typeface="Microsoft Yi Baiti"/>
        <a:font script="" typeface="Microsoft Himalaya"/>
        <a:font script="" typeface="MV Boli"/>
        <a:font script="" typeface="Mangal"/>
        <a:font script="" typeface="Gautami"/>
        <a:font script="" typeface="Latha"/>
        <a:font script="" typeface="Estrangelo Edessa"/>
        <a:font script="" typeface="Kalinga"/>
        <a:font script="" typeface="Kartika"/>
        <a:font script="" typeface="DokChampa"/>
        <a:font script="" typeface="Iskoola Pota"/>
        <a:font script="" typeface="Mongolian Baiti"/>
        <a:font script="" typeface="Times New Roman"/>
        <a:font script="" typeface="Microsoft Uighur"/>
        <a:font script="" typeface="Sylfaen"/>
      </a:majorFont>
      <a:minorFont>
        <a:latin typeface="Calibri"/>
        <a:ea typeface=""/>
        <a:cs typeface=""/>
        <a:font script="" typeface="ＭＳ Ｐゴシック"/>
        <a:font script="" typeface="맑은 고딕"/>
        <a:font script="" typeface="宋体"/>
        <a:font script="" typeface="新細明體"/>
        <a:font script="" typeface="Arial"/>
        <a:font script="" typeface="Arial"/>
        <a:font script="" typeface="Cordia New"/>
        <a:font script="" typeface="Nyala"/>
        <a:font script="" typeface="Vrinda"/>
        <a:font script="" typeface="Shruti"/>
        <a:font script="" typeface="DaunPenh"/>
        <a:font script="" typeface="Tunga"/>
        <a:font script="" typeface="Raavi"/>
        <a:font script="" typeface="Euphemia"/>
        <a:font script="" typeface="Plantagenet Cherokee"/>
        <a:font script="" typeface="Microsoft Yi Baiti"/>
        <a:font script="" typeface="Microsoft Himalaya"/>
        <a:font script="" typeface="MV Boli"/>
        <a:font script="" typeface="Mangal"/>
        <a:font script="" typeface="Gautami"/>
        <a:font script="" typeface="Latha"/>
        <a:font script="" typeface="Estrangelo Edessa"/>
        <a:font script="" typeface="Kalinga"/>
        <a:font script="" typeface="Kartika"/>
        <a:font script="" typeface="DokChampa"/>
        <a:font script="" typeface="Iskoola Pota"/>
        <a:font script="" typeface="Mongolian Baiti"/>
        <a:font script="" typeface="Arial"/>
        <a:font script="" typeface="Microsoft Uighur"/>
        <a:font script="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" typeface="ＭＳ Ｐゴシック"/>
        <a:font script="" typeface="맑은 고딕"/>
        <a:font script="" typeface="宋体"/>
        <a:font script="" typeface="新細明體"/>
        <a:font script="" typeface="Times New Roman"/>
        <a:font script="" typeface="Times New Roman"/>
        <a:font script="" typeface="Angsana New"/>
        <a:font script="" typeface="Nyala"/>
        <a:font script="" typeface="Vrinda"/>
        <a:font script="" typeface="Shruti"/>
        <a:font script="" typeface="MoolBoran"/>
        <a:font script="" typeface="Tunga"/>
        <a:font script="" typeface="Raavi"/>
        <a:font script="" typeface="Euphemia"/>
        <a:font script="" typeface="Plantagenet Cherokee"/>
        <a:font script="" typeface="Microsoft Yi Baiti"/>
        <a:font script="" typeface="Microsoft Himalaya"/>
        <a:font script="" typeface="MV Boli"/>
        <a:font script="" typeface="Mangal"/>
        <a:font script="" typeface="Gautami"/>
        <a:font script="" typeface="Latha"/>
        <a:font script="" typeface="Estrangelo Edessa"/>
        <a:font script="" typeface="Kalinga"/>
        <a:font script="" typeface="Kartika"/>
        <a:font script="" typeface="DokChampa"/>
        <a:font script="" typeface="Iskoola Pota"/>
        <a:font script="" typeface="Mongolian Baiti"/>
        <a:font script="" typeface="Times New Roman"/>
        <a:font script="" typeface="Microsoft Uighur"/>
        <a:font script="" typeface="Sylfaen"/>
      </a:majorFont>
      <a:minorFont>
        <a:latin typeface="Calibri"/>
        <a:ea typeface=""/>
        <a:cs typeface=""/>
        <a:font script="" typeface="ＭＳ Ｐゴシック"/>
        <a:font script="" typeface="맑은 고딕"/>
        <a:font script="" typeface="宋体"/>
        <a:font script="" typeface="新細明體"/>
        <a:font script="" typeface="Arial"/>
        <a:font script="" typeface="Arial"/>
        <a:font script="" typeface="Cordia New"/>
        <a:font script="" typeface="Nyala"/>
        <a:font script="" typeface="Vrinda"/>
        <a:font script="" typeface="Shruti"/>
        <a:font script="" typeface="DaunPenh"/>
        <a:font script="" typeface="Tunga"/>
        <a:font script="" typeface="Raavi"/>
        <a:font script="" typeface="Euphemia"/>
        <a:font script="" typeface="Plantagenet Cherokee"/>
        <a:font script="" typeface="Microsoft Yi Baiti"/>
        <a:font script="" typeface="Microsoft Himalaya"/>
        <a:font script="" typeface="MV Boli"/>
        <a:font script="" typeface="Mangal"/>
        <a:font script="" typeface="Gautami"/>
        <a:font script="" typeface="Latha"/>
        <a:font script="" typeface="Estrangelo Edessa"/>
        <a:font script="" typeface="Kalinga"/>
        <a:font script="" typeface="Kartika"/>
        <a:font script="" typeface="DokChampa"/>
        <a:font script="" typeface="Iskoola Pota"/>
        <a:font script="" typeface="Mongolian Baiti"/>
        <a:font script="" typeface="Arial"/>
        <a:font script="" typeface="Microsoft Uighur"/>
        <a:font script="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5736</Words>
  <Application>WPS Presentation</Application>
  <PresentationFormat>宽屏</PresentationFormat>
  <Paragraphs>524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Arial</vt:lpstr>
      <vt:lpstr>SimSun</vt:lpstr>
      <vt:lpstr>Wingdings</vt:lpstr>
      <vt:lpstr>SimSun</vt:lpstr>
      <vt:lpstr>Calibri</vt:lpstr>
      <vt:lpstr>Calibri Light</vt:lpstr>
      <vt:lpstr>方正兰亭超细黑简体</vt:lpstr>
      <vt:lpstr>Microsoft YaHei</vt:lpstr>
      <vt:lpstr>Roboto Regular</vt:lpstr>
      <vt:lpstr>SimHei</vt:lpstr>
      <vt:lpstr>Roboto condensed</vt:lpstr>
      <vt:lpstr>Arial Unicode MS</vt:lpstr>
      <vt:lpstr>Segoe Print</vt:lpstr>
      <vt:lpstr>Malgun Gothic</vt:lpstr>
      <vt:lpstr>SimHei</vt:lpstr>
      <vt:lpstr/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elias</cp:lastModifiedBy>
  <cp:revision>16</cp:revision>
  <dcterms:created xsi:type="dcterms:W3CDTF">2015-11-06T09:05:59Z</dcterms:created>
  <dcterms:modified xsi:type="dcterms:W3CDTF">2019-01-25T13:11:24Z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3082-10.2.0.7587</vt:lpwstr>
  </property>
</Properties>
</file>