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8" r:id="rId2"/>
    <p:sldId id="257" r:id="rId3"/>
    <p:sldId id="258" r:id="rId4"/>
    <p:sldId id="259" r:id="rId5"/>
    <p:sldId id="267" r:id="rId6"/>
    <p:sldId id="265" r:id="rId7"/>
    <p:sldId id="261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567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10995-E3F8-4DC3-A321-DA158989113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http://schemacrawler.sourceforge.net/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45BAF-3FF6-4DC7-B6F8-118F02ED68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9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6D5B-8512-40E5-A2D7-307DF72981EA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http://schemacrawler.sourceforge.net/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1A6FD-9D89-45D3-A116-C7189F63E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15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A6FD-9D89-45D3-A116-C7189F63EB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http://schemacrawler.sourceforge.net/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A6FD-9D89-45D3-A116-C7189F63EB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http://schemacrawler.sourceforge.net/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3937-E053-415D-9ADE-AA0C24286346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E700-B92C-4E33-A9A2-9415E8E0281B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EB79-6584-42AA-A900-BFB72B133822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494BEA-2213-4400-80F7-8F379058C6BB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20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3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pic>
        <p:nvPicPr>
          <p:cNvPr id="6" name="Picture 2" descr="C:\Users\Sualeh Fatehi\Documents\_Projects\SchemaCrawler\schemacrawler-site\src\site\resources\images\schemacrawl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06844"/>
            <a:ext cx="948010" cy="9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SchemaCrawler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Schema discovery tool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sz="3000" dirty="0" smtClean="0"/>
              <a:t>“</a:t>
            </a:r>
            <a:r>
              <a:rPr lang="en-US" sz="3000" dirty="0" err="1" smtClean="0"/>
              <a:t>grep</a:t>
            </a:r>
            <a:r>
              <a:rPr lang="en-US" sz="3000" dirty="0" smtClean="0"/>
              <a:t>” through your schema</a:t>
            </a:r>
          </a:p>
          <a:p>
            <a:r>
              <a:rPr lang="en-US" sz="3000" dirty="0" smtClean="0"/>
              <a:t>Create schema diagrams</a:t>
            </a:r>
          </a:p>
          <a:p>
            <a:r>
              <a:rPr lang="en-US" sz="3000" dirty="0" smtClean="0"/>
              <a:t>Lint your schema </a:t>
            </a:r>
          </a:p>
          <a:p>
            <a:r>
              <a:rPr lang="en-US" sz="3000" dirty="0" smtClean="0"/>
              <a:t>Infer table relationships</a:t>
            </a:r>
          </a:p>
          <a:p>
            <a:r>
              <a:rPr lang="en-US" sz="3000" dirty="0" smtClean="0"/>
              <a:t>Interact with your database using JavaScript</a:t>
            </a:r>
          </a:p>
          <a:p>
            <a:r>
              <a:rPr lang="en-US" sz="3000" dirty="0" smtClean="0"/>
              <a:t>Write templates to generate output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Project started about 8 years ago</a:t>
            </a:r>
          </a:p>
          <a:p>
            <a:r>
              <a:rPr lang="en-US" sz="3000" dirty="0" smtClean="0"/>
              <a:t>Continuously maintained</a:t>
            </a:r>
          </a:p>
          <a:p>
            <a:r>
              <a:rPr lang="en-US" sz="3000" dirty="0" smtClean="0"/>
              <a:t>Written in pure Java and pure JDBC</a:t>
            </a:r>
          </a:p>
          <a:p>
            <a:r>
              <a:rPr lang="en-US" sz="3000" dirty="0" smtClean="0"/>
              <a:t>Open source and free</a:t>
            </a:r>
          </a:p>
          <a:p>
            <a:r>
              <a:rPr lang="en-US" sz="3000" dirty="0" smtClean="0"/>
              <a:t>Business-friendly LGPL license</a:t>
            </a:r>
          </a:p>
          <a:p>
            <a:r>
              <a:rPr lang="en-US" sz="3000" dirty="0" smtClean="0"/>
              <a:t>Database and operating system independent</a:t>
            </a:r>
          </a:p>
          <a:p>
            <a:r>
              <a:rPr lang="en-US" sz="3000" dirty="0" smtClean="0"/>
              <a:t>Command-line tool</a:t>
            </a:r>
          </a:p>
          <a:p>
            <a:r>
              <a:rPr lang="en-US" sz="3000" dirty="0" smtClean="0"/>
              <a:t>Maven and ant support</a:t>
            </a:r>
          </a:p>
          <a:p>
            <a:r>
              <a:rPr lang="en-US" sz="3000" dirty="0" smtClean="0"/>
              <a:t>Provides a Java API for database metadata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Download and unzip</a:t>
            </a:r>
          </a:p>
          <a:p>
            <a:r>
              <a:rPr lang="en-US" sz="3000" dirty="0" smtClean="0"/>
              <a:t>A large number of examples provided</a:t>
            </a:r>
          </a:p>
          <a:p>
            <a:r>
              <a:rPr lang="en-US" sz="3000" dirty="0" smtClean="0"/>
              <a:t>Several database-specific versions available</a:t>
            </a:r>
          </a:p>
          <a:p>
            <a:r>
              <a:rPr lang="en-US" sz="3000" dirty="0" smtClean="0"/>
              <a:t>Open source JDBC drivers bundled where available</a:t>
            </a:r>
          </a:p>
          <a:p>
            <a:r>
              <a:rPr lang="en-US" sz="3000" dirty="0" smtClean="0"/>
              <a:t>Oracle and DB2 drivers need to be provided</a:t>
            </a:r>
          </a:p>
          <a:p>
            <a:r>
              <a:rPr lang="en-US" sz="3000" dirty="0" err="1" smtClean="0"/>
              <a:t>GraphViz</a:t>
            </a:r>
            <a:r>
              <a:rPr lang="en-US" sz="3000" dirty="0" smtClean="0"/>
              <a:t> needed for graphing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JDBC Metadata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cap="none" dirty="0" smtClean="0"/>
              <a:t>Metadata</a:t>
            </a: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n-US" dirty="0"/>
              <a:t>1, “YES”, or </a:t>
            </a:r>
            <a:r>
              <a:rPr lang="en-US" dirty="0" smtClean="0"/>
              <a:t>“TRUE”</a:t>
            </a:r>
          </a:p>
          <a:p>
            <a:r>
              <a:rPr lang="en-US" dirty="0" smtClean="0"/>
              <a:t>Types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TABLE_TYPE: string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PROCEDURE_TYPE: integer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COLUMN_TYPE: </a:t>
            </a:r>
            <a:r>
              <a:rPr lang="en-US" dirty="0"/>
              <a:t>does not exist </a:t>
            </a:r>
            <a:br>
              <a:rPr lang="en-US" dirty="0"/>
            </a:br>
            <a:r>
              <a:rPr lang="en-US" dirty="0" smtClean="0"/>
              <a:t>SQL_DATA_TYPE: unused</a:t>
            </a:r>
            <a:br>
              <a:rPr lang="en-US" dirty="0" smtClean="0"/>
            </a:br>
            <a:r>
              <a:rPr lang="en-US" dirty="0" smtClean="0"/>
              <a:t>DATA_TYPE: yes!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SchemaCrawler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POJO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value</a:t>
            </a:r>
          </a:p>
          <a:p>
            <a:r>
              <a:rPr lang="en-US" dirty="0" err="1" smtClean="0"/>
              <a:t>getType</a:t>
            </a:r>
            <a:r>
              <a:rPr lang="en-US" dirty="0" smtClean="0"/>
              <a:t>() returns an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436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http://www.devx.com/Java/Article/32443/1954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800" dirty="0" smtClean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Database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database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SchemaCrawlerUtility.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getDatabase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options);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Schema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schema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database.getSchemas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(schema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Table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schema.getTables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("o--&gt; " + table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dirty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660033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Column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table.getColumns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     o--&gt; " + column +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"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column.getType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+ ")");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nsolas" pitchFamily="49" charset="0"/>
              </a:rPr>
              <a:t>sc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for help</a:t>
            </a:r>
          </a:p>
          <a:p>
            <a:r>
              <a:rPr lang="en-US" dirty="0" smtClean="0"/>
              <a:t>Connection parameters - user name and password, and one of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Connection URL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 and port</a:t>
            </a:r>
          </a:p>
          <a:p>
            <a:r>
              <a:rPr lang="en-US" dirty="0" smtClean="0"/>
              <a:t>Information level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Determines amount of schema information retrieved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Determines time taken to crawl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Schemas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SchemaCrawler command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Plain text and HTML formats are available</a:t>
            </a:r>
          </a:p>
          <a:p>
            <a:r>
              <a:rPr lang="en-US" dirty="0"/>
              <a:t>All text formats are designed to be diff-</a:t>
            </a:r>
            <a:r>
              <a:rPr lang="en-US" dirty="0" err="1"/>
              <a:t>ed</a:t>
            </a:r>
            <a:endParaRPr lang="en-US" dirty="0"/>
          </a:p>
          <a:p>
            <a:r>
              <a:rPr lang="en-US" smtClean="0"/>
              <a:t>Commands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list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schema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details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count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dump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graph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script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and options overview</a:t>
            </a:r>
          </a:p>
          <a:p>
            <a:r>
              <a:rPr lang="en-US" dirty="0" smtClean="0"/>
              <a:t>Basic schema output, in text and HTML</a:t>
            </a:r>
          </a:p>
          <a:p>
            <a:r>
              <a:rPr lang="en-US" dirty="0" smtClean="0"/>
              <a:t>Count and dump</a:t>
            </a:r>
          </a:p>
          <a:p>
            <a:r>
              <a:rPr lang="en-US" dirty="0" err="1" smtClean="0"/>
              <a:t>grep</a:t>
            </a:r>
            <a:endParaRPr lang="en-US" dirty="0" smtClean="0"/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Diagram</a:t>
            </a:r>
          </a:p>
          <a:p>
            <a:r>
              <a:rPr lang="en-US" dirty="0" smtClean="0"/>
              <a:t>Lint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http://www.schemacrawler.com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359</Words>
  <Application>Microsoft Office PowerPoint</Application>
  <PresentationFormat>On-screen Show (4:3)</PresentationFormat>
  <Paragraphs>110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SchemaCrawler</vt:lpstr>
      <vt:lpstr>What is SchemaCrawler?</vt:lpstr>
      <vt:lpstr>About</vt:lpstr>
      <vt:lpstr>Installation</vt:lpstr>
      <vt:lpstr>Problems with JDBC Metadata</vt:lpstr>
      <vt:lpstr>Code Example</vt:lpstr>
      <vt:lpstr>Command-line Basics</vt:lpstr>
      <vt:lpstr>Commands and Output</vt:lpstr>
      <vt:lpstr>Examples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SchemaCrawler</dc:title>
  <dc:subject>SchemaCrawler</dc:subject>
  <dc:creator/>
  <cp:keywords>jdbc;database</cp:keywords>
  <cp:lastModifiedBy/>
  <cp:revision>1</cp:revision>
  <dcterms:created xsi:type="dcterms:W3CDTF">2011-05-15T20:11:19Z</dcterms:created>
  <dcterms:modified xsi:type="dcterms:W3CDTF">2011-06-10T04:55:49Z</dcterms:modified>
  <cp:category>SchemaCrawler</cp:category>
</cp:coreProperties>
</file>