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6" autoAdjust="0"/>
    <p:restoredTop sz="94660"/>
  </p:normalViewPr>
  <p:slideViewPr>
    <p:cSldViewPr snapToGrid="0">
      <p:cViewPr>
        <p:scale>
          <a:sx n="100" d="100"/>
          <a:sy n="100" d="100"/>
        </p:scale>
        <p:origin x="820" y="1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FF9ED9-3666-45B5-A14E-306CB1290F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9687798-11F9-4541-885F-929132905E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E4CECAB-0244-42B9-A7EE-1849ED44B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9EE67-955F-43ED-AE7A-F00040DCF7F9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7CC4DFB-7DAF-4A1B-BA5F-75CF46AA1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B5F5430-0E3A-49AD-B2F6-AC54C2F80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108D0-3A25-48FE-B8E8-894ABE1725B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506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22710F-07DE-4B8B-A84B-4D926D9E6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0080F4B-B3CF-4EB1-BAB5-6590F6CB56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0F92762-7033-468B-AC8C-17D2C7715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9EE67-955F-43ED-AE7A-F00040DCF7F9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897BEC0-F25B-40A0-AE00-AD85A4C81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382ECD3-A2CC-4B47-BF5D-241716CE9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108D0-3A25-48FE-B8E8-894ABE1725B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973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1AF35CE-DDBE-416E-A43D-843C0D7D22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649FE76-058F-4189-856E-60AA8CDE3B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2829715-5B3D-4C75-AA6F-766EA15FA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9EE67-955F-43ED-AE7A-F00040DCF7F9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51FE481-7CB2-464F-B289-F70181715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0575BAC-9B32-44DC-9AA1-53048444C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108D0-3A25-48FE-B8E8-894ABE1725B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269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C217A0-2199-46BA-AB06-1C92F4EB1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E08BD2F-1F9A-490B-B0D6-B4F2AE0CA8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03FA2F0-C50D-4347-B652-53AD053E0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9EE67-955F-43ED-AE7A-F00040DCF7F9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6D18637-C937-4976-AECB-74B121AFC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5013112-5647-44B3-B949-1DFF3CEA7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108D0-3A25-48FE-B8E8-894ABE1725B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372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508796-16A1-4CE1-9C12-D0990EE42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9CA0A84-8159-40FC-9896-16E67E194C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35988EA-8D32-4933-BBA4-754D2831A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9EE67-955F-43ED-AE7A-F00040DCF7F9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7BC2DF8-3115-4BBF-B210-9C299E308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B5120BB-9D18-4551-9F37-2C20395DB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108D0-3A25-48FE-B8E8-894ABE1725B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001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3CE261-C40D-4265-9C78-271541372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B168497-A918-45C2-9E7A-2D1D9B300C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FCE482C-F4FD-4172-B62D-87DD1D952B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A738E39-D356-429F-B5F5-5FC75ECA9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9EE67-955F-43ED-AE7A-F00040DCF7F9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036F4B4-020D-4B68-9033-3D1324E20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7F80F4F-2021-44BD-BB37-3E990B309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108D0-3A25-48FE-B8E8-894ABE1725B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239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478EE7-957E-40CF-B10F-99CEDD994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4C536D0-ECE4-4C55-A5F7-E830A3A18C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39C7DD5-C504-47F0-98C9-4623C28E38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22661F2-AA98-4620-886E-32638B47A8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85A1166-6ED1-4891-9E3A-667EDDC32D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711DB01-43C5-42A1-B3AF-5A7F0B35E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9EE67-955F-43ED-AE7A-F00040DCF7F9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57F7E26-F8C4-4B7F-A756-140C143E3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309C2F2-FEC7-4392-BA69-03FC69730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108D0-3A25-48FE-B8E8-894ABE1725B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107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9D92BA-A1FB-4DED-B90A-0C561B6CD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CB65C6D-5103-4474-A5F6-3DC77A8F6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9EE67-955F-43ED-AE7A-F00040DCF7F9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B676A5A-EA58-496C-9C82-D6C73F6D8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5D46A71-EC5D-4DBF-8343-43D4C2716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108D0-3A25-48FE-B8E8-894ABE1725B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599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2A5644F-C8D2-47AA-A125-2DEAAE097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9EE67-955F-43ED-AE7A-F00040DCF7F9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AE8392B-384A-4F66-9CE9-732706D3B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0CA2459-8A11-47A4-B469-2DC400A67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108D0-3A25-48FE-B8E8-894ABE1725B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739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B46CB9-8646-4A6C-BF2D-6892094C5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0894DD9-D1D0-470B-B8A9-373A7AA65F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CF990CC-E511-456D-BC10-20145AC018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1E4211B-34BC-4BE6-AFAB-020F29A4D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9EE67-955F-43ED-AE7A-F00040DCF7F9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0B5CC68-4000-40A9-9C18-31C036312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14F936E-ADEE-4F11-8B95-0F5DBADEA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108D0-3A25-48FE-B8E8-894ABE1725B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200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614F37-C119-421B-A621-47F4D11DB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859195B0-EE96-4513-83A6-775D9D9F07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9A6BE08-EC81-4CC5-ABC1-C1F7BDE74C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A770791-A177-496F-AC5F-065D45391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9EE67-955F-43ED-AE7A-F00040DCF7F9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30279AE-1D10-4058-B8E0-481B806D2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ADAC6E5-7DB0-48FE-A463-C10E4B4D6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108D0-3A25-48FE-B8E8-894ABE1725B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148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248D43B8-7615-442B-A68C-434F764FB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5ECD93B-683E-44C7-947D-8C34DC6C69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311FE9F-1524-4E79-8C2B-2398D7E235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99EE67-955F-43ED-AE7A-F00040DCF7F9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3CE09E7-EF0C-44F2-86D3-7FC246BF22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EE7B1DE-C001-4BFE-8109-94306BD1E9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7108D0-3A25-48FE-B8E8-894ABE1725B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807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áfico 8">
            <a:extLst>
              <a:ext uri="{FF2B5EF4-FFF2-40B4-BE49-F238E27FC236}">
                <a16:creationId xmlns:a16="http://schemas.microsoft.com/office/drawing/2014/main" id="{118794FB-D4CA-45FE-98E7-E9BB1113F6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50218" y="1844675"/>
            <a:ext cx="8691563" cy="2938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600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áfico 4">
            <a:extLst>
              <a:ext uri="{FF2B5EF4-FFF2-40B4-BE49-F238E27FC236}">
                <a16:creationId xmlns:a16="http://schemas.microsoft.com/office/drawing/2014/main" id="{6B71ADAF-A7E8-4A10-B594-B44FD0D3AC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42908" y="-1085850"/>
            <a:ext cx="12477816" cy="939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912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D27644B0-B93D-489B-BB28-0210083A35AE}"/>
              </a:ext>
            </a:extLst>
          </p:cNvPr>
          <p:cNvSpPr txBox="1"/>
          <p:nvPr/>
        </p:nvSpPr>
        <p:spPr>
          <a:xfrm>
            <a:off x="3263900" y="281970"/>
            <a:ext cx="5664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solidFill>
                  <a:schemeClr val="bg1"/>
                </a:solidFill>
                <a:latin typeface="AvenirNext LT Pro Bold" panose="020B0804020202020204" pitchFamily="34" charset="0"/>
                <a:cs typeface="Avenir Book" panose="020B0503020203020204" pitchFamily="34" charset="-78"/>
              </a:rPr>
              <a:t>Backlog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084FDBD-D8FF-4527-BA1E-3FDFDE6A22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1397" y="2190750"/>
            <a:ext cx="1942347" cy="385445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800B2711-1865-4D30-9AAE-115F0B193D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8053" y="2190750"/>
            <a:ext cx="1809570" cy="385445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E6AC7CF3-3353-41AC-A885-1304ADA77C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61932" y="2190750"/>
            <a:ext cx="1809571" cy="374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124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97164105-5826-4528-B7B3-A041857A4F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029" y="827709"/>
            <a:ext cx="11579941" cy="5202582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2562072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D27644B0-B93D-489B-BB28-0210083A35AE}"/>
              </a:ext>
            </a:extLst>
          </p:cNvPr>
          <p:cNvSpPr txBox="1"/>
          <p:nvPr/>
        </p:nvSpPr>
        <p:spPr>
          <a:xfrm>
            <a:off x="3263900" y="2644170"/>
            <a:ext cx="5664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solidFill>
                  <a:schemeClr val="bg1"/>
                </a:solidFill>
                <a:latin typeface="AvenirNext LT Pro Bold" panose="020B0804020202020204" pitchFamily="34" charset="0"/>
                <a:cs typeface="Avenir Book" panose="020B0503020203020204" pitchFamily="34" charset="-78"/>
              </a:rPr>
              <a:t>Website</a:t>
            </a:r>
          </a:p>
        </p:txBody>
      </p:sp>
    </p:spTree>
    <p:extLst>
      <p:ext uri="{BB962C8B-B14F-4D97-AF65-F5344CB8AC3E}">
        <p14:creationId xmlns:p14="http://schemas.microsoft.com/office/powerpoint/2010/main" val="3128180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2</Words>
  <Application>Microsoft Office PowerPoint</Application>
  <PresentationFormat>Widescreen</PresentationFormat>
  <Paragraphs>2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0" baseType="lpstr">
      <vt:lpstr>Arial</vt:lpstr>
      <vt:lpstr>AvenirNext LT Pro Bold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Elias</dc:creator>
  <cp:lastModifiedBy>Elias</cp:lastModifiedBy>
  <cp:revision>6</cp:revision>
  <dcterms:created xsi:type="dcterms:W3CDTF">2021-05-31T01:22:34Z</dcterms:created>
  <dcterms:modified xsi:type="dcterms:W3CDTF">2021-05-31T03:49:32Z</dcterms:modified>
</cp:coreProperties>
</file>