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328"/>
    <a:srgbClr val="000000"/>
    <a:srgbClr val="212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110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F9ED9-3666-45B5-A14E-306CB1290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687798-11F9-4541-885F-929132905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4CECAB-0244-42B9-A7EE-1849ED44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CC4DFB-7DAF-4A1B-BA5F-75CF46AA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F5430-0E3A-49AD-B2F6-AC54C2F8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2710F-07DE-4B8B-A84B-4D926D9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080F4B-B3CF-4EB1-BAB5-6590F6CB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92762-7033-468B-AC8C-17D2C771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97BEC0-F25B-40A0-AE00-AD85A4C8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2ECD3-A2CC-4B47-BF5D-241716CE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AF35CE-DDBE-416E-A43D-843C0D7D2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9FE76-058F-4189-856E-60AA8CDE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29715-5B3D-4C75-AA6F-766EA15F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FE481-7CB2-464F-B289-F7018171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575BAC-9B32-44DC-9AA1-5304844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17A0-2199-46BA-AB06-1C92F4EB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8BD2F-1F9A-490B-B0D6-B4F2AE0C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FA2F0-C50D-4347-B652-53AD053E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18637-C937-4976-AECB-74B121AF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13112-5647-44B3-B949-1DFF3CE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08796-16A1-4CE1-9C12-D0990EE4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CA0A84-8159-40FC-9896-16E67E19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988EA-8D32-4933-BBA4-754D2831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C2DF8-3115-4BBF-B210-9C299E30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120BB-9D18-4551-9F37-2C20395D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E261-C40D-4265-9C78-27154137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68497-A918-45C2-9E7A-2D1D9B300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E482C-F4FD-4172-B62D-87DD1D95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38E39-D356-429F-B5F5-5FC75ECA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36F4B4-020D-4B68-9033-3D1324E2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80F4F-2021-44BD-BB37-3E990B30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78EE7-957E-40CF-B10F-99CEDD99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C536D0-ECE4-4C55-A5F7-E830A3A1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9C7DD5-C504-47F0-98C9-4623C28E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2661F2-AA98-4620-886E-32638B47A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5A1166-6ED1-4891-9E3A-667EDDC32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11DB01-43C5-42A1-B3AF-5A7F0B35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7F7E26-F8C4-4B7F-A756-140C143E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09C2F2-FEC7-4392-BA69-03FC6973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92BA-A1FB-4DED-B90A-0C561B6C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B65C6D-5103-4474-A5F6-3DC77A8F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676A5A-EA58-496C-9C82-D6C73F6D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D46A71-EC5D-4DBF-8343-43D4C271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A5644F-C8D2-47AA-A125-2DEAAE09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E8392B-384A-4F66-9CE9-732706D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CA2459-8A11-47A4-B469-2DC400A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6CB9-8646-4A6C-BF2D-6892094C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94DD9-D1D0-470B-B8A9-373A7AA6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F990CC-E511-456D-BC10-20145AC0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E4211B-34BC-4BE6-AFAB-020F29A4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B5CC68-4000-40A9-9C18-31C03631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F936E-ADEE-4F11-8B95-0F5DBADE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14F37-C119-421B-A621-47F4D11D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9195B0-EE96-4513-83A6-775D9D9F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A6BE08-EC81-4CC5-ABC1-C1F7BDE7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770791-A177-496F-AC5F-065D4539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0279AE-1D10-4058-B8E0-481B806D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DAC6E5-7DB0-48FE-A463-C10E4B4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8D43B8-7615-442B-A68C-434F764F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ECD93B-683E-44C7-947D-8C34DC6C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1FE9F-1524-4E79-8C2B-2398D7E2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EE67-955F-43ED-AE7A-F00040DCF7F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CE09E7-EF0C-44F2-86D3-7FC246BF2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E7B1DE-C001-4BFE-8109-94306BD1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118794FB-D4CA-45FE-98E7-E9BB1113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0218" y="1844675"/>
            <a:ext cx="8691563" cy="29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0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6B71ADAF-A7E8-4A10-B594-B44FD0D3A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2908" y="-1085850"/>
            <a:ext cx="12477816" cy="93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27644B0-B93D-489B-BB28-0210083A35AE}"/>
              </a:ext>
            </a:extLst>
          </p:cNvPr>
          <p:cNvSpPr txBox="1"/>
          <p:nvPr/>
        </p:nvSpPr>
        <p:spPr>
          <a:xfrm>
            <a:off x="3263900" y="281970"/>
            <a:ext cx="566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venirNext LT Pro Bold" panose="020B0804020202020204" pitchFamily="34" charset="0"/>
                <a:cs typeface="Avenir Book" panose="020B0503020203020204" pitchFamily="34" charset="-78"/>
              </a:rPr>
              <a:t>Backlog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84FDBD-D8FF-4527-BA1E-3FDFDE6A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97" y="2190750"/>
            <a:ext cx="1942347" cy="3854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0B2711-1865-4D30-9AAE-115F0B193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053" y="2190750"/>
            <a:ext cx="1809570" cy="3854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AC7CF3-3353-41AC-A885-1304ADA77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932" y="2190750"/>
            <a:ext cx="1809571" cy="37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164105-5826-4528-B7B3-A041857A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9" y="827709"/>
            <a:ext cx="11579941" cy="5202582"/>
          </a:xfrm>
          <a:prstGeom prst="rect">
            <a:avLst/>
          </a:prstGeom>
          <a:solidFill>
            <a:srgbClr val="1E2328"/>
          </a:solidFill>
        </p:spPr>
      </p:pic>
    </p:spTree>
    <p:extLst>
      <p:ext uri="{BB962C8B-B14F-4D97-AF65-F5344CB8AC3E}">
        <p14:creationId xmlns:p14="http://schemas.microsoft.com/office/powerpoint/2010/main" val="25620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27644B0-B93D-489B-BB28-0210083A35AE}"/>
              </a:ext>
            </a:extLst>
          </p:cNvPr>
          <p:cNvSpPr txBox="1"/>
          <p:nvPr/>
        </p:nvSpPr>
        <p:spPr>
          <a:xfrm>
            <a:off x="4535170" y="139730"/>
            <a:ext cx="3121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venirNext LT Pro Bold" panose="020B0804020202020204" pitchFamily="34" charset="0"/>
                <a:cs typeface="Avenir Book" panose="020B0503020203020204" pitchFamily="34" charset="-78"/>
              </a:rPr>
              <a:t>HLD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82B511-8D25-4EA2-9F5C-6B51DA7B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31" y="1709390"/>
            <a:ext cx="709953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27644B0-B93D-489B-BB28-0210083A35AE}"/>
              </a:ext>
            </a:extLst>
          </p:cNvPr>
          <p:cNvSpPr txBox="1"/>
          <p:nvPr/>
        </p:nvSpPr>
        <p:spPr>
          <a:xfrm>
            <a:off x="4705350" y="124490"/>
            <a:ext cx="2781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venirNext LT Pro Bold" panose="020B0804020202020204" pitchFamily="34" charset="0"/>
                <a:cs typeface="Avenir Book" panose="020B0503020203020204" pitchFamily="34" charset="-78"/>
              </a:rPr>
              <a:t>LLD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7E4C52-3D9A-4BF3-99DE-838C38249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72" y="1694150"/>
            <a:ext cx="7809255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27644B0-B93D-489B-BB28-0210083A35AE}"/>
              </a:ext>
            </a:extLst>
          </p:cNvPr>
          <p:cNvSpPr txBox="1"/>
          <p:nvPr/>
        </p:nvSpPr>
        <p:spPr>
          <a:xfrm>
            <a:off x="3263900" y="2644170"/>
            <a:ext cx="566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venirNext LT Pro Bold" panose="020B0804020202020204" pitchFamily="34" charset="0"/>
                <a:cs typeface="Avenir Book" panose="020B0503020203020204" pitchFamily="34" charset="-78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281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AvenirNext LT Pro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</dc:creator>
  <cp:lastModifiedBy>Elias</cp:lastModifiedBy>
  <cp:revision>8</cp:revision>
  <dcterms:created xsi:type="dcterms:W3CDTF">2021-05-31T01:22:34Z</dcterms:created>
  <dcterms:modified xsi:type="dcterms:W3CDTF">2021-05-31T05:47:51Z</dcterms:modified>
</cp:coreProperties>
</file>