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1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474870-ABC1-A5F7-F706-6DFD236D2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/>
              <a:t>Film Verleih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978BBB-8BDF-CB3A-8EC2-04A5684A7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 Heinrich, Elias Pasche</a:t>
            </a:r>
          </a:p>
        </p:txBody>
      </p:sp>
      <p:pic>
        <p:nvPicPr>
          <p:cNvPr id="8" name="Grafik 7" descr="Ein Bild, das Projektor, Stilllebenfotografie, Im Haus, Dampf enthält.&#10;&#10;Automatisch generierte Beschreibung">
            <a:extLst>
              <a:ext uri="{FF2B5EF4-FFF2-40B4-BE49-F238E27FC236}">
                <a16:creationId xmlns:a16="http://schemas.microsoft.com/office/drawing/2014/main" id="{C3DB35AD-CF81-E9DF-4866-E5730AFA3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r="42846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55" name="Straight Connector 2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5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055" t="4076" r="29337" b="60689"/>
          <a:stretch/>
        </p:blipFill>
        <p:spPr>
          <a:xfrm>
            <a:off x="2724550" y="0"/>
            <a:ext cx="67429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023" t="32336" r="46900" b="18478"/>
          <a:stretch/>
        </p:blipFill>
        <p:spPr>
          <a:xfrm>
            <a:off x="3703320" y="68580"/>
            <a:ext cx="478536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04" t="31502" r="80503" b="31951"/>
          <a:stretch/>
        </p:blipFill>
        <p:spPr>
          <a:xfrm>
            <a:off x="4751070" y="731520"/>
            <a:ext cx="2689860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9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281603-7F11-0859-8931-2A092AF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ER </a:t>
            </a:r>
            <a:r>
              <a:rPr lang="en-US" sz="4400" dirty="0" err="1">
                <a:solidFill>
                  <a:srgbClr val="FFFFFF"/>
                </a:solidFill>
              </a:rPr>
              <a:t>Diagramm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C88C523-1C68-1B53-6680-1CDE5E040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75"/>
          <a:stretch/>
        </p:blipFill>
        <p:spPr>
          <a:xfrm>
            <a:off x="4930988" y="877446"/>
            <a:ext cx="6687160" cy="55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AE455A-4A7F-EE96-CF6E-57BBADCF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LIVE DEMO</a:t>
            </a:r>
            <a:endParaRPr lang="en-US" sz="6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0DB270-A21A-7DDA-4AA5-202B2D6C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6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AE455A-4A7F-EE96-CF6E-57BBADCF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0DB270-A21A-7DDA-4AA5-202B2D6C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0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42AE0-4D7F-12F0-4068-223E72B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F556B-D48B-A8B2-0E50-B305684A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Software für Film Verleih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Datenverwaltung: Speichern, Ändern &amp;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Kunden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Film Kontingent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Ausleihen der Filme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Auswertungen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Ausleihen der Filme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Rechnungen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Wöchentliche Kalkulation aller Kosten</a:t>
            </a:r>
          </a:p>
        </p:txBody>
      </p:sp>
    </p:spTree>
    <p:extLst>
      <p:ext uri="{BB962C8B-B14F-4D97-AF65-F5344CB8AC3E}">
        <p14:creationId xmlns:p14="http://schemas.microsoft.com/office/powerpoint/2010/main" val="4387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F9E27-7F50-8B27-43F0-9A48B031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E8ACB-D414-23BC-120A-05C5FBA6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Java 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Frameworks und Bibliotheken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Spring Framework (Boot &amp;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Vaadin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lombok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apexcharts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jsoup</a:t>
            </a:r>
            <a:r>
              <a:rPr lang="de-DE" dirty="0"/>
              <a:t> &amp; </a:t>
            </a:r>
            <a:r>
              <a:rPr lang="de-DE" dirty="0" err="1"/>
              <a:t>flying-saucer-pdf-openpdf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Oracle Datenbank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2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8BDA0-69E9-7E95-17FA-94E64876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Vaadin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AAA29-F775-901C-EA19-74A06A97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Freies Webframework aus dem Jahr 2002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Aktuelle Version: 24.0.4 (11. April 2023)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Programmiersprachen: Java, JavaScript bzw. </a:t>
            </a:r>
            <a:r>
              <a:rPr lang="de-DE" dirty="0" err="1"/>
              <a:t>TypeScript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Apache-Lizenz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Serverseitige Architektur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Plattformübergreifend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Client-Seite basiert auf Web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Erweiterbar durch eigene Komponenten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19A0A-5F10-2679-9B70-B2865FED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58" y="627314"/>
            <a:ext cx="3831022" cy="9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281603-7F11-0859-8931-2A092AF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ER </a:t>
            </a:r>
            <a:r>
              <a:rPr lang="en-US" sz="4400" dirty="0" err="1">
                <a:solidFill>
                  <a:srgbClr val="FFFFFF"/>
                </a:solidFill>
              </a:rPr>
              <a:t>Diagramm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C88C523-1C68-1B53-6680-1CDE5E040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75"/>
          <a:stretch/>
        </p:blipFill>
        <p:spPr>
          <a:xfrm>
            <a:off x="4930988" y="877446"/>
            <a:ext cx="6687160" cy="55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0470" t="489" r="158" b="74937"/>
          <a:stretch/>
        </p:blipFill>
        <p:spPr>
          <a:xfrm>
            <a:off x="4694720" y="1362491"/>
            <a:ext cx="2802560" cy="31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0470" t="18385" r="158" b="33145"/>
          <a:stretch/>
        </p:blipFill>
        <p:spPr>
          <a:xfrm>
            <a:off x="4694720" y="83820"/>
            <a:ext cx="28025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541" t="31620" r="158" b="33145"/>
          <a:stretch/>
        </p:blipFill>
        <p:spPr>
          <a:xfrm>
            <a:off x="6530340" y="1177290"/>
            <a:ext cx="293711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6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234" t="31620" r="158" b="33145"/>
          <a:stretch/>
        </p:blipFill>
        <p:spPr>
          <a:xfrm>
            <a:off x="2724550" y="1177290"/>
            <a:ext cx="67429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nutzerdefiniert 2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34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RetrospectVTI</vt:lpstr>
      <vt:lpstr>Film Verleih</vt:lpstr>
      <vt:lpstr>Aufgabenstellung</vt:lpstr>
      <vt:lpstr>Technologie Stack</vt:lpstr>
      <vt:lpstr>Vaadin</vt:lpstr>
      <vt:lpstr>ER Diagramm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ER Diagramm</vt:lpstr>
      <vt:lpstr>LIVE DEMO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Distribution</dc:title>
  <dc:creator>Elias Pasche</dc:creator>
  <cp:lastModifiedBy>Elias Pasche</cp:lastModifiedBy>
  <cp:revision>3</cp:revision>
  <dcterms:created xsi:type="dcterms:W3CDTF">2023-10-06T14:38:28Z</dcterms:created>
  <dcterms:modified xsi:type="dcterms:W3CDTF">2023-10-08T18:18:03Z</dcterms:modified>
</cp:coreProperties>
</file>