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57" r:id="rId5"/>
    <p:sldId id="261" r:id="rId6"/>
    <p:sldId id="268" r:id="rId7"/>
    <p:sldId id="276" r:id="rId8"/>
    <p:sldId id="274" r:id="rId9"/>
    <p:sldId id="272" r:id="rId10"/>
    <p:sldId id="271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0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6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6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2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4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52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28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22F0A1-4C4B-8783-E36A-B438514E6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MQTT Explorer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978B093A-EAA4-0CD5-32CB-02DC823DC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Nora Boers</a:t>
            </a:r>
            <a:br>
              <a:rPr lang="en-US" dirty="0"/>
            </a:br>
            <a:r>
              <a:rPr lang="en-US" dirty="0"/>
              <a:t>Jennifer </a:t>
            </a:r>
            <a:r>
              <a:rPr lang="en-US" dirty="0" err="1"/>
              <a:t>Dahm</a:t>
            </a:r>
            <a:br>
              <a:rPr lang="en-US" dirty="0"/>
            </a:br>
            <a:r>
              <a:rPr lang="en-US" dirty="0"/>
              <a:t>Elias </a:t>
            </a:r>
            <a:r>
              <a:rPr lang="en-US" dirty="0" err="1"/>
              <a:t>Pasche</a:t>
            </a:r>
            <a:br>
              <a:rPr lang="en-US" dirty="0"/>
            </a:br>
            <a:r>
              <a:rPr lang="en-US" dirty="0" err="1"/>
              <a:t>Thorben</a:t>
            </a:r>
            <a:r>
              <a:rPr lang="en-US" dirty="0"/>
              <a:t> von </a:t>
            </a:r>
            <a:r>
              <a:rPr lang="en-US" dirty="0" err="1"/>
              <a:t>Rekowski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4" r="21115"/>
          <a:stretch/>
        </p:blipFill>
        <p:spPr>
          <a:xfrm>
            <a:off x="1190470" y="882077"/>
            <a:ext cx="9811059" cy="5571065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2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8" r="-3061" b="19911"/>
          <a:stretch/>
        </p:blipFill>
        <p:spPr>
          <a:xfrm>
            <a:off x="1555668" y="882079"/>
            <a:ext cx="9445861" cy="4461818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" t="4684" r="799" b="3841"/>
          <a:stretch/>
        </p:blipFill>
        <p:spPr>
          <a:xfrm>
            <a:off x="0" y="1993596"/>
            <a:ext cx="12029165" cy="3098217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1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2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10B9A5-7C5D-2451-E11C-E2315B0F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de-DE"/>
              <a:t>Dart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B0381-233B-C4EA-5803-F43C00C6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de-DE" sz="2000" dirty="0"/>
              <a:t>Programmiersprache von Google (2013)</a:t>
            </a:r>
          </a:p>
          <a:p>
            <a:r>
              <a:rPr lang="de-DE" sz="2000" dirty="0"/>
              <a:t>Objektorientierung</a:t>
            </a:r>
          </a:p>
          <a:p>
            <a:r>
              <a:rPr lang="de-DE" sz="2000" dirty="0"/>
              <a:t>Schnelle Ausführung &amp; hohe Leistung</a:t>
            </a:r>
          </a:p>
          <a:p>
            <a:r>
              <a:rPr lang="de-DE" sz="2000" dirty="0"/>
              <a:t>Plattformübergreifende Entwicklung</a:t>
            </a:r>
          </a:p>
          <a:p>
            <a:r>
              <a:rPr lang="de-DE" sz="2000" dirty="0"/>
              <a:t>Klare Syntax mit flacher Lernkurve</a:t>
            </a:r>
          </a:p>
          <a:p>
            <a:r>
              <a:rPr lang="de-DE" sz="2000" dirty="0"/>
              <a:t>Transcompiler zu JavaScript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11499B-E5E4-0226-4763-178CD1BE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6904"/>
          <a:stretch/>
        </p:blipFill>
        <p:spPr>
          <a:xfrm>
            <a:off x="8795981" y="2075637"/>
            <a:ext cx="2906973" cy="27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A6EFB-D7D3-C3C0-5974-1A6F45DD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de-DE"/>
              <a:t>Flutter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8441F-BCD1-E5D5-DF9D-6AFC60C6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951164" cy="3908585"/>
          </a:xfrm>
        </p:spPr>
        <p:txBody>
          <a:bodyPr>
            <a:noAutofit/>
          </a:bodyPr>
          <a:lstStyle/>
          <a:p>
            <a:r>
              <a:rPr lang="de-DE" sz="2000" dirty="0"/>
              <a:t>Open-Source-Framework von Google</a:t>
            </a:r>
          </a:p>
          <a:p>
            <a:r>
              <a:rPr lang="de-DE" sz="2000" dirty="0"/>
              <a:t>Plattformübergreifende Anwendungen</a:t>
            </a:r>
          </a:p>
          <a:p>
            <a:pPr lvl="1"/>
            <a:r>
              <a:rPr lang="de-DE" sz="2000" dirty="0"/>
              <a:t>Windows Desktop</a:t>
            </a:r>
          </a:p>
          <a:p>
            <a:pPr lvl="1"/>
            <a:r>
              <a:rPr lang="de-DE" sz="2000" dirty="0" err="1"/>
              <a:t>macOS</a:t>
            </a:r>
            <a:r>
              <a:rPr lang="de-DE" sz="2000" dirty="0"/>
              <a:t> &amp; iOS</a:t>
            </a:r>
          </a:p>
          <a:p>
            <a:pPr lvl="1"/>
            <a:r>
              <a:rPr lang="de-DE" sz="2000" dirty="0"/>
              <a:t>Android</a:t>
            </a:r>
          </a:p>
          <a:p>
            <a:pPr lvl="1"/>
            <a:r>
              <a:rPr lang="de-DE" sz="2000" dirty="0"/>
              <a:t>Web</a:t>
            </a:r>
          </a:p>
          <a:p>
            <a:r>
              <a:rPr lang="de-DE" sz="2000" dirty="0"/>
              <a:t>Widgets als grundlegende UI-Bausteine</a:t>
            </a:r>
          </a:p>
          <a:p>
            <a:r>
              <a:rPr lang="de-DE" sz="2000" dirty="0"/>
              <a:t>Umfangreiche Widget-Bibliothek mitgeliefert</a:t>
            </a:r>
          </a:p>
          <a:p>
            <a:pPr lvl="1"/>
            <a:r>
              <a:rPr lang="de-DE" sz="2000" dirty="0"/>
              <a:t>Material-Design</a:t>
            </a:r>
          </a:p>
          <a:p>
            <a:pPr lvl="1"/>
            <a:r>
              <a:rPr lang="de-DE" sz="2000" dirty="0"/>
              <a:t>Cupertino-Design</a:t>
            </a:r>
          </a:p>
          <a:p>
            <a:r>
              <a:rPr lang="de-DE" sz="2000" dirty="0"/>
              <a:t>„Hot-</a:t>
            </a:r>
            <a:r>
              <a:rPr lang="de-DE" sz="2000" dirty="0" err="1"/>
              <a:t>Reload</a:t>
            </a:r>
            <a:r>
              <a:rPr lang="de-DE" sz="2000" dirty="0"/>
              <a:t>“ für Entwickler</a:t>
            </a:r>
          </a:p>
          <a:p>
            <a:endParaRPr lang="de-DE" sz="2000" dirty="0"/>
          </a:p>
        </p:txBody>
      </p:sp>
      <p:pic>
        <p:nvPicPr>
          <p:cNvPr id="8" name="Grafik 7" descr="Ein Bild, das Schrift, Logo, Grafiken, Text enthält.&#10;&#10;Automatisch generierte Beschreibung">
            <a:extLst>
              <a:ext uri="{FF2B5EF4-FFF2-40B4-BE49-F238E27FC236}">
                <a16:creationId xmlns:a16="http://schemas.microsoft.com/office/drawing/2014/main" id="{EF6DBDDC-116C-D4E4-C13E-6511F23D2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8136" r="62655" b="8218"/>
          <a:stretch/>
        </p:blipFill>
        <p:spPr>
          <a:xfrm>
            <a:off x="8795981" y="1722720"/>
            <a:ext cx="2906973" cy="34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3E83BE-86E7-FA2C-86A9-FA7FDD0D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96558" y="2117163"/>
            <a:ext cx="5604636" cy="26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27292"/>
          <a:stretch/>
        </p:blipFill>
        <p:spPr>
          <a:xfrm>
            <a:off x="2119700" y="643467"/>
            <a:ext cx="8621436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2" r="-7513"/>
          <a:stretch/>
        </p:blipFill>
        <p:spPr>
          <a:xfrm>
            <a:off x="2603535" y="643467"/>
            <a:ext cx="8621436" cy="5571065"/>
          </a:xfrm>
          <a:prstGeom prst="rect">
            <a:avLst/>
          </a:prstGeom>
          <a:ln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 r="-288"/>
          <a:stretch/>
        </p:blipFill>
        <p:spPr>
          <a:xfrm>
            <a:off x="480767" y="862784"/>
            <a:ext cx="11352106" cy="5285760"/>
          </a:xfrm>
          <a:prstGeom prst="rect">
            <a:avLst/>
          </a:prstGeom>
          <a:ln>
            <a:noFill/>
          </a:ln>
        </p:spPr>
      </p:pic>
      <p:grpSp>
        <p:nvGrpSpPr>
          <p:cNvPr id="36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2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0568" y="961292"/>
            <a:ext cx="10826259" cy="3004288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3E83BE-86E7-FA2C-86A9-FA7FDD0D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UI-Graph</a:t>
            </a:r>
          </a:p>
        </p:txBody>
      </p:sp>
    </p:spTree>
    <p:extLst>
      <p:ext uri="{BB962C8B-B14F-4D97-AF65-F5344CB8AC3E}">
        <p14:creationId xmlns:p14="http://schemas.microsoft.com/office/powerpoint/2010/main" val="125773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7" r="57296"/>
          <a:stretch/>
        </p:blipFill>
        <p:spPr>
          <a:xfrm>
            <a:off x="1190470" y="882077"/>
            <a:ext cx="9811059" cy="5571065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3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nutzerdefiniert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66</Words>
  <Application>Microsoft Office PowerPoint</Application>
  <PresentationFormat>Breitbild</PresentationFormat>
  <Paragraphs>23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Roboto</vt:lpstr>
      <vt:lpstr>Office</vt:lpstr>
      <vt:lpstr>MQTT Explorer</vt:lpstr>
      <vt:lpstr>Dart</vt:lpstr>
      <vt:lpstr>Flutter</vt:lpstr>
      <vt:lpstr>UML</vt:lpstr>
      <vt:lpstr>PowerPoint-Präsentation</vt:lpstr>
      <vt:lpstr>PowerPoint-Präsentation</vt:lpstr>
      <vt:lpstr>PowerPoint-Präsentation</vt:lpstr>
      <vt:lpstr>UI-Graph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Explorer</dc:title>
  <dc:creator>Elias Pasche</dc:creator>
  <cp:lastModifiedBy>Elias Pasche</cp:lastModifiedBy>
  <cp:revision>7</cp:revision>
  <dcterms:created xsi:type="dcterms:W3CDTF">2023-05-31T13:11:11Z</dcterms:created>
  <dcterms:modified xsi:type="dcterms:W3CDTF">2023-06-10T13:32:07Z</dcterms:modified>
</cp:coreProperties>
</file>