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807fd4d1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807fd4d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807fd4d1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807fd4d1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807fd4d1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807fd4d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807fd4d11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807fd4d1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807fd4d11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807fd4d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807fd4d11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807fd4d1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807fd4d11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807fd4d1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807fd4d11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807fd4d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807fd4d11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807fd4d1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807fd4d11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807fd4d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807fd4d1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807fd4d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807fd4d11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807fd4d1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807fd4d11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807fd4d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807fd4d1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807fd4d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</a:t>
            </a:r>
            <a:br>
              <a:rPr lang="en"/>
            </a:br>
            <a:r>
              <a:rPr lang="en"/>
              <a:t>Random Processes &amp; Complex Systems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Elias Rilegård • 2022-11-25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6069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e)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606953" y="14524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RMSD for SAW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Close to linear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“Dumb” walk close to sqrt</a:t>
            </a:r>
            <a:endParaRPr sz="1600"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878" y="696200"/>
            <a:ext cx="5001434" cy="37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94800" y="1912650"/>
            <a:ext cx="4170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2.2: Traffic Model using Cellular Automata</a:t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Simulating car traffic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Cars driving on long road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Cellular automata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Discrete: next state is completely determined by current state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Periodic boundary conditions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Simple set of rules that every “cell” obeys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6069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a)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606953" y="14524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Fundamental diagram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v_max = 2, p = 0.5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Plot average flow rate vs car density</a:t>
            </a:r>
            <a:endParaRPr sz="1600"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878" y="696200"/>
            <a:ext cx="5001434" cy="37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6069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606953" y="14524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Statistical accuracy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Standard error estimate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 = 380  =&gt;  SEE &lt; 0.001</a:t>
            </a:r>
            <a:endParaRPr sz="1600"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878" y="696200"/>
            <a:ext cx="5001434" cy="37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878" y="696200"/>
            <a:ext cx="5001434" cy="37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type="title"/>
          </p:nvPr>
        </p:nvSpPr>
        <p:spPr>
          <a:xfrm>
            <a:off x="6069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06950" y="1452450"/>
            <a:ext cx="3272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Equilibration time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Standard error estimate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All</a:t>
            </a:r>
            <a:r>
              <a:rPr lang="en" sz="1600"/>
              <a:t> values of AFR sampled, including during equilibration period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only sampling equilibrium, N = 100 might be feasible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 &gt;= 200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878" y="696200"/>
            <a:ext cx="5001434" cy="37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type="title"/>
          </p:nvPr>
        </p:nvSpPr>
        <p:spPr>
          <a:xfrm>
            <a:off x="6069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c)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606950" y="1452450"/>
            <a:ext cx="3361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System size independence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Fundamental diagram for multiple road lengths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a road length of &gt;= 50,</a:t>
            </a:r>
            <a:br>
              <a:rPr lang="en" sz="1600"/>
            </a:br>
            <a:r>
              <a:rPr lang="en" sz="1600"/>
              <a:t>the diagram stops changing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Integer rounding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6069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d) and e)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606950" y="1452450"/>
            <a:ext cx="3361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Parameter tinkering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Varying v_max (d) and p (e)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Quantitative differences</a:t>
            </a:r>
            <a:endParaRPr sz="1600"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572000" y="1452450"/>
            <a:ext cx="3361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What’s about to come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Fundamental diagrams for different v_max and 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Cross sections at different car densities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25" y="1002781"/>
            <a:ext cx="4561026" cy="342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400" y="1002763"/>
            <a:ext cx="4561026" cy="34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type="title"/>
          </p:nvPr>
        </p:nvSpPr>
        <p:spPr>
          <a:xfrm>
            <a:off x="6150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25" y="1002781"/>
            <a:ext cx="4561026" cy="342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400" y="1002763"/>
            <a:ext cx="4561026" cy="34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type="title"/>
          </p:nvPr>
        </p:nvSpPr>
        <p:spPr>
          <a:xfrm>
            <a:off x="6150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94800" y="1912650"/>
            <a:ext cx="4170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2.1: Polymers as Random 2D Walks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Organic polymers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Approximation and simulation using mathematical random walks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What’s a random walk?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Discrete: single/unit steps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Steps in </a:t>
            </a:r>
            <a:r>
              <a:rPr lang="en" sz="1500"/>
              <a:t>cardinal directions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9325"/>
            <a:ext cx="4722050" cy="354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950" y="879312"/>
            <a:ext cx="4722050" cy="35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6150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069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06953" y="14524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Custom RNG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r(n) = (a * r(n-1) + c) mod 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Default: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r(0) = 1, a = 3, c = 4, m = 128</a:t>
            </a:r>
            <a:endParaRPr sz="16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878" y="696200"/>
            <a:ext cx="5001434" cy="37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875" y="696213"/>
            <a:ext cx="5001434" cy="37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6069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06953" y="14524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Other parameters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 = 129  (Shown on the right)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Still </a:t>
            </a:r>
            <a:r>
              <a:rPr i="1" lang="en" sz="1600"/>
              <a:t>highly</a:t>
            </a:r>
            <a:r>
              <a:rPr lang="en" sz="1600"/>
              <a:t> periodic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Random parameters?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25" y="1002781"/>
            <a:ext cx="4561026" cy="342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400" y="1002763"/>
            <a:ext cx="4561026" cy="34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6150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6069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c)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06953" y="14524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Analysis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Root mean square end-to-end distance RMSD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Root mean square fluctuation RMSF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Standard Error Estimate</a:t>
            </a:r>
            <a:br>
              <a:rPr lang="en" sz="1600"/>
            </a:br>
            <a:r>
              <a:rPr lang="en" sz="1600"/>
              <a:t>SEE</a:t>
            </a:r>
            <a:endParaRPr sz="1600"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528" y="696213"/>
            <a:ext cx="5001434" cy="37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25" y="1002781"/>
            <a:ext cx="4561026" cy="342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400" y="1002763"/>
            <a:ext cx="4561026" cy="34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title"/>
          </p:nvPr>
        </p:nvSpPr>
        <p:spPr>
          <a:xfrm>
            <a:off x="6150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06950" y="452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d)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606953" y="14524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Self avoiding walk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Real polymers cannot self intersect: Self avoiding walk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Discard walk if it self intersects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Improvement: allow only left, right, and straight ahead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 = 35 reasonable limit</a:t>
            </a:r>
            <a:endParaRPr sz="16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553" y="696213"/>
            <a:ext cx="5001434" cy="37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