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Source Code Pro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28a071637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28a07163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28a07163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28a07163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28a07163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28a07163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28a07163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28a07163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28a071637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b28a071637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28a071637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28a071637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28a07163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b28a07163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28a071637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28a071637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28a071637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28a071637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b28a071637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b28a071637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28a07163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28a07163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28a07163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b28a07163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b28a071637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b28a07163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28a07163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b28a07163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code, these coordinates are actually swapped (as a consequence of the data structure), but for ease of understanding I’ve reversed them here.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b28a07163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b28a07163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28a07163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28a07163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28a07163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28a07163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28a07163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28a07163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28a07163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28a07163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28a07163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28a07163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this distribution, it’s used later.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28a07163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28a07163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28a071637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28a071637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4: Electrostatics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5100" y="338940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Elias Rilegård • 2022-12-14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733" y="445625"/>
            <a:ext cx="5660192" cy="42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a)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468825"/>
            <a:ext cx="3276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Instant decrease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29 iterations for</a:t>
            </a:r>
            <a:br>
              <a:rPr lang="en"/>
            </a:br>
            <a:r>
              <a:rPr lang="en"/>
              <a:t>η</a:t>
            </a:r>
            <a:r>
              <a:rPr lang="en"/>
              <a:t> = 1%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of N roughly</a:t>
            </a:r>
            <a:br>
              <a:rPr lang="en"/>
            </a:br>
            <a:r>
              <a:rPr lang="en"/>
              <a:t>c</a:t>
            </a:r>
            <a:r>
              <a:rPr lang="en"/>
              <a:t>ut in half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Essentially no propagation time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562" y="439338"/>
            <a:ext cx="5684525" cy="42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b)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468825"/>
            <a:ext cx="3408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Checkerboard update pattern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29 iterations for</a:t>
            </a:r>
            <a:br>
              <a:rPr lang="en"/>
            </a:br>
            <a:r>
              <a:rPr lang="en"/>
              <a:t>η = 1%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propagation time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faster but not slower either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65500" y="1379225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4.3: Random-walk solution of Laplace’s Equation</a:t>
            </a:r>
            <a:endParaRPr/>
          </a:p>
        </p:txBody>
      </p:sp>
      <p:sp>
        <p:nvSpPr>
          <p:cNvPr id="151" name="Google Shape;151;p24"/>
          <p:cNvSpPr txBox="1"/>
          <p:nvPr>
            <p:ph idx="1" type="subTitle"/>
          </p:nvPr>
        </p:nvSpPr>
        <p:spPr>
          <a:xfrm>
            <a:off x="265500" y="322187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non-deterministic approach</a:t>
            </a:r>
            <a:endParaRPr/>
          </a:p>
        </p:txBody>
      </p:sp>
      <p:sp>
        <p:nvSpPr>
          <p:cNvPr id="152" name="Google Shape;152;p24"/>
          <p:cNvSpPr txBox="1"/>
          <p:nvPr>
            <p:ph idx="2" type="body"/>
          </p:nvPr>
        </p:nvSpPr>
        <p:spPr>
          <a:xfrm>
            <a:off x="4939500" y="2152275"/>
            <a:ext cx="3942300" cy="22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[10, 5, 10, 5] boundary geometry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walks originating from (x,y)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238" y="645519"/>
            <a:ext cx="4118825" cy="15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a)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(x,y) = (5,5)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walk until a boundary is detected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 potential at boundary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potential by averaging for many walks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a)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00" y="1363411"/>
            <a:ext cx="4520049" cy="351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998" y="1196600"/>
            <a:ext cx="4520052" cy="366481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b)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(x,y) = (2,5) and (1,1)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or less near boundary?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vs N: Rate of convergence</a:t>
            </a:r>
            <a:endParaRPr/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b)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75" y="1309425"/>
            <a:ext cx="4411300" cy="35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2250" y="1168438"/>
            <a:ext cx="4520051" cy="368582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b)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75" y="1335646"/>
            <a:ext cx="4390925" cy="352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7100" y="1188269"/>
            <a:ext cx="4520051" cy="367065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265500" y="1379225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4.4: Green’s Functions</a:t>
            </a:r>
            <a:endParaRPr/>
          </a:p>
        </p:txBody>
      </p:sp>
      <p:sp>
        <p:nvSpPr>
          <p:cNvPr id="198" name="Google Shape;198;p30"/>
          <p:cNvSpPr txBox="1"/>
          <p:nvPr>
            <p:ph idx="1" type="subTitle"/>
          </p:nvPr>
        </p:nvSpPr>
        <p:spPr>
          <a:xfrm>
            <a:off x="265500" y="322187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repeated computations</a:t>
            </a:r>
            <a:endParaRPr/>
          </a:p>
        </p:txBody>
      </p:sp>
      <p:sp>
        <p:nvSpPr>
          <p:cNvPr id="199" name="Google Shape;199;p30"/>
          <p:cNvSpPr txBox="1"/>
          <p:nvPr>
            <p:ph idx="2" type="body"/>
          </p:nvPr>
        </p:nvSpPr>
        <p:spPr>
          <a:xfrm>
            <a:off x="4939500" y="304650"/>
            <a:ext cx="3942300" cy="29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G(x,y,x</a:t>
            </a:r>
            <a:r>
              <a:rPr baseline="-25000" lang="en"/>
              <a:t>b</a:t>
            </a:r>
            <a:r>
              <a:rPr lang="en"/>
              <a:t>,y</a:t>
            </a:r>
            <a:r>
              <a:rPr baseline="-25000" lang="en"/>
              <a:t>b</a:t>
            </a:r>
            <a:r>
              <a:rPr lang="en"/>
              <a:t>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Distribution of how boundaries at (x</a:t>
            </a:r>
            <a:r>
              <a:rPr baseline="-25000" lang="en"/>
              <a:t>b</a:t>
            </a:r>
            <a:r>
              <a:rPr lang="en"/>
              <a:t>,y</a:t>
            </a:r>
            <a:r>
              <a:rPr baseline="-25000" lang="en"/>
              <a:t>b</a:t>
            </a:r>
            <a:r>
              <a:rPr lang="en"/>
              <a:t>) affects (x,y)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for different boundary potentials for the same geometry</a:t>
            </a:r>
            <a:endParaRPr/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950" y="3221875"/>
            <a:ext cx="4495400" cy="9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a)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every (x,y), start N random walks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distribution of where they land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distribution with key (x,y)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suggested N ≥ 200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Geometry small enough ⇒ N = 10,000</a:t>
            </a:r>
            <a:endParaRPr/>
          </a:p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4.1: Laplace’s Equation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Simulating the potential in a square region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650" y="506975"/>
            <a:ext cx="4206699" cy="7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900" y="1415100"/>
            <a:ext cx="3004200" cy="30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a)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1468825"/>
            <a:ext cx="34974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Recalculate the [10,5,10,5] case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Corners modified for contrast and clarity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get the same distribution</a:t>
            </a:r>
            <a:br>
              <a:rPr lang="en"/>
            </a:b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∴ Algorithm works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900" y="157250"/>
            <a:ext cx="5337300" cy="4829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b)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1468825"/>
            <a:ext cx="8520600" cy="31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[10,5,10,5] distribution, but five points has V = 20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should these points be placed to maximize V at (3,5) and (5,3) respectively?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Biggest influence in 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(x</a:t>
            </a:r>
            <a:r>
              <a:rPr baseline="-25000" lang="en"/>
              <a:t>b</a:t>
            </a:r>
            <a:r>
              <a:rPr lang="en"/>
              <a:t>,y</a:t>
            </a:r>
            <a:r>
              <a:rPr baseline="-25000" lang="en"/>
              <a:t>b</a:t>
            </a:r>
            <a:r>
              <a:rPr lang="en"/>
              <a:t>) where G(3,5,</a:t>
            </a:r>
            <a:r>
              <a:rPr lang="en"/>
              <a:t>x</a:t>
            </a:r>
            <a:r>
              <a:rPr baseline="-25000" lang="en"/>
              <a:t>b</a:t>
            </a:r>
            <a:r>
              <a:rPr lang="en"/>
              <a:t>,y</a:t>
            </a:r>
            <a:r>
              <a:rPr baseline="-25000" lang="en"/>
              <a:t>b</a:t>
            </a:r>
            <a:r>
              <a:rPr lang="en"/>
              <a:t>) is biggest: line at boundary closest to (3,5)</a:t>
            </a:r>
            <a:endParaRPr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b)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1266125" y="11855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V(5,3) = 11.64 </a:t>
            </a:r>
            <a:endParaRPr sz="1600"/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50" y="1611700"/>
            <a:ext cx="3842016" cy="34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600450"/>
            <a:ext cx="3866325" cy="35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5667300" y="11855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V(3,5) = 12.61 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30800" y="1748300"/>
            <a:ext cx="8282400" cy="9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39" name="Google Shape;23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5"/>
          <p:cNvSpPr txBox="1"/>
          <p:nvPr>
            <p:ph idx="4294967295" type="subTitle"/>
          </p:nvPr>
        </p:nvSpPr>
        <p:spPr>
          <a:xfrm>
            <a:off x="2549400" y="2735826"/>
            <a:ext cx="40452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Any questions?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885" y="445613"/>
            <a:ext cx="4837115" cy="42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 = 10 at boundaries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Approximate V(x,y) as a</a:t>
            </a:r>
            <a:br>
              <a:rPr lang="en"/>
            </a:br>
            <a:r>
              <a:rPr lang="en"/>
              <a:t>function of its neighbors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V(x,y) to</a:t>
            </a:r>
            <a:br>
              <a:rPr lang="en"/>
            </a:br>
            <a:r>
              <a:rPr lang="en"/>
              <a:t>90% of final value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Homogeneous</a:t>
            </a:r>
            <a:r>
              <a:rPr lang="en"/>
              <a:t> boundary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</a:t>
            </a:r>
            <a:r>
              <a:rPr lang="en"/>
              <a:t>c</a:t>
            </a:r>
            <a:r>
              <a:rPr lang="en"/>
              <a:t>harges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∴ V must be constant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50" y="1414825"/>
            <a:ext cx="4689125" cy="35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a)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879" y="1414021"/>
            <a:ext cx="4689126" cy="352545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8500" y="204907"/>
            <a:ext cx="5101476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b)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 = 0 initially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Except, V(5,5) = 4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Oscillations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Ripple effect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Roughly same slope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twice as big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converges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650" y="454375"/>
            <a:ext cx="5671874" cy="423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c)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 = [10, 5, 10, 5] at boundaries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V(x,y) initialized to 7.5 - average of boundary values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 of the potential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Equipotential surfaces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c)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141350"/>
            <a:ext cx="4115540" cy="373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75" y="1294925"/>
            <a:ext cx="3749774" cy="36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c)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975" y="1297000"/>
            <a:ext cx="4080050" cy="354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87" y="1302425"/>
            <a:ext cx="3702750" cy="36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4.2: Gauss-Seidel Relaxation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(computationally) simpler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939500" y="724200"/>
            <a:ext cx="3942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spot is updated as soon as it’s calculated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Less/No propagation time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