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1484" y="2623184"/>
            <a:ext cx="1154429" cy="17030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195184" y="2394584"/>
            <a:ext cx="1251299" cy="13373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994784" y="1251584"/>
            <a:ext cx="1154429" cy="7886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994784" y="4269104"/>
            <a:ext cx="1154429" cy="11544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994784" y="2394584"/>
            <a:ext cx="1154429" cy="7886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000500" y="3429000"/>
            <a:ext cx="1143000" cy="594360"/>
          </a:xfrm>
          <a:custGeom>
            <a:avLst/>
            <a:gdLst/>
            <a:ahLst/>
            <a:cxnLst/>
            <a:rect l="l" t="t" r="r" b="b"/>
            <a:pathLst>
              <a:path w="1143000" h="594360">
                <a:moveTo>
                  <a:pt x="0" y="0"/>
                </a:moveTo>
                <a:lnTo>
                  <a:pt x="1142999" y="0"/>
                </a:lnTo>
                <a:lnTo>
                  <a:pt x="1142999" y="594359"/>
                </a:lnTo>
                <a:lnTo>
                  <a:pt x="0" y="594359"/>
                </a:lnTo>
                <a:lnTo>
                  <a:pt x="0" y="0"/>
                </a:lnTo>
                <a:close/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000500" y="365760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2999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343400" y="3657600"/>
            <a:ext cx="0" cy="365760"/>
          </a:xfrm>
          <a:custGeom>
            <a:avLst/>
            <a:gdLst/>
            <a:ahLst/>
            <a:cxnLst/>
            <a:rect l="l" t="t" r="r" b="b"/>
            <a:pathLst>
              <a:path w="0" h="365760">
                <a:moveTo>
                  <a:pt x="0" y="0"/>
                </a:moveTo>
                <a:lnTo>
                  <a:pt x="0" y="365759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474959" y="3492954"/>
            <a:ext cx="200310" cy="720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114914" y="3698747"/>
            <a:ext cx="121443" cy="7086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379976" y="3698747"/>
            <a:ext cx="58419" cy="72390"/>
          </a:xfrm>
          <a:custGeom>
            <a:avLst/>
            <a:gdLst/>
            <a:ahLst/>
            <a:cxnLst/>
            <a:rect l="l" t="t" r="r" b="b"/>
            <a:pathLst>
              <a:path w="58420" h="72389">
                <a:moveTo>
                  <a:pt x="28575" y="72009"/>
                </a:moveTo>
                <a:lnTo>
                  <a:pt x="16732" y="70290"/>
                </a:lnTo>
                <a:lnTo>
                  <a:pt x="7750" y="65222"/>
                </a:lnTo>
                <a:lnTo>
                  <a:pt x="2013" y="56819"/>
                </a:lnTo>
                <a:lnTo>
                  <a:pt x="0" y="45148"/>
                </a:lnTo>
                <a:lnTo>
                  <a:pt x="0" y="0"/>
                </a:lnTo>
                <a:lnTo>
                  <a:pt x="9429" y="0"/>
                </a:lnTo>
                <a:lnTo>
                  <a:pt x="9364" y="20971"/>
                </a:lnTo>
                <a:lnTo>
                  <a:pt x="9144" y="41540"/>
                </a:lnTo>
                <a:lnTo>
                  <a:pt x="13849" y="57583"/>
                </a:lnTo>
                <a:lnTo>
                  <a:pt x="28575" y="64008"/>
                </a:lnTo>
                <a:lnTo>
                  <a:pt x="50941" y="64008"/>
                </a:lnTo>
                <a:lnTo>
                  <a:pt x="50184" y="65115"/>
                </a:lnTo>
                <a:lnTo>
                  <a:pt x="40893" y="70290"/>
                </a:lnTo>
                <a:lnTo>
                  <a:pt x="28575" y="72009"/>
                </a:lnTo>
                <a:close/>
              </a:path>
              <a:path w="58420" h="72389">
                <a:moveTo>
                  <a:pt x="50941" y="64008"/>
                </a:moveTo>
                <a:lnTo>
                  <a:pt x="28575" y="64008"/>
                </a:lnTo>
                <a:lnTo>
                  <a:pt x="43759" y="57663"/>
                </a:lnTo>
                <a:lnTo>
                  <a:pt x="48898" y="41755"/>
                </a:lnTo>
                <a:lnTo>
                  <a:pt x="48863" y="0"/>
                </a:lnTo>
                <a:lnTo>
                  <a:pt x="58293" y="0"/>
                </a:lnTo>
                <a:lnTo>
                  <a:pt x="58293" y="44291"/>
                </a:lnTo>
                <a:lnTo>
                  <a:pt x="56100" y="56457"/>
                </a:lnTo>
                <a:lnTo>
                  <a:pt x="50941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450556" y="3697747"/>
            <a:ext cx="59690" cy="73025"/>
          </a:xfrm>
          <a:custGeom>
            <a:avLst/>
            <a:gdLst/>
            <a:ahLst/>
            <a:cxnLst/>
            <a:rect l="l" t="t" r="r" b="b"/>
            <a:pathLst>
              <a:path w="59689" h="73025">
                <a:moveTo>
                  <a:pt x="53854" y="65722"/>
                </a:moveTo>
                <a:lnTo>
                  <a:pt x="30110" y="65722"/>
                </a:lnTo>
                <a:lnTo>
                  <a:pt x="43625" y="62731"/>
                </a:lnTo>
                <a:lnTo>
                  <a:pt x="49720" y="52720"/>
                </a:lnTo>
                <a:lnTo>
                  <a:pt x="42768" y="42228"/>
                </a:lnTo>
                <a:lnTo>
                  <a:pt x="27324" y="38647"/>
                </a:lnTo>
                <a:lnTo>
                  <a:pt x="11505" y="33673"/>
                </a:lnTo>
                <a:lnTo>
                  <a:pt x="3429" y="19002"/>
                </a:lnTo>
                <a:lnTo>
                  <a:pt x="9452" y="5589"/>
                </a:lnTo>
                <a:lnTo>
                  <a:pt x="24824" y="0"/>
                </a:lnTo>
                <a:lnTo>
                  <a:pt x="42286" y="1482"/>
                </a:lnTo>
                <a:lnTo>
                  <a:pt x="50977" y="7000"/>
                </a:lnTo>
                <a:lnTo>
                  <a:pt x="30146" y="7000"/>
                </a:lnTo>
                <a:lnTo>
                  <a:pt x="18314" y="9661"/>
                </a:lnTo>
                <a:lnTo>
                  <a:pt x="12858" y="18430"/>
                </a:lnTo>
                <a:lnTo>
                  <a:pt x="21623" y="28566"/>
                </a:lnTo>
                <a:lnTo>
                  <a:pt x="37111" y="32218"/>
                </a:lnTo>
                <a:lnTo>
                  <a:pt x="52118" y="37477"/>
                </a:lnTo>
                <a:lnTo>
                  <a:pt x="59436" y="52435"/>
                </a:lnTo>
                <a:lnTo>
                  <a:pt x="54154" y="65579"/>
                </a:lnTo>
                <a:lnTo>
                  <a:pt x="53854" y="65722"/>
                </a:lnTo>
                <a:close/>
              </a:path>
              <a:path w="59689" h="73025">
                <a:moveTo>
                  <a:pt x="48291" y="17859"/>
                </a:moveTo>
                <a:lnTo>
                  <a:pt x="42192" y="9911"/>
                </a:lnTo>
                <a:lnTo>
                  <a:pt x="30146" y="7000"/>
                </a:lnTo>
                <a:lnTo>
                  <a:pt x="50977" y="7000"/>
                </a:lnTo>
                <a:lnTo>
                  <a:pt x="54578" y="9286"/>
                </a:lnTo>
                <a:lnTo>
                  <a:pt x="56007" y="11287"/>
                </a:lnTo>
                <a:lnTo>
                  <a:pt x="57721" y="16430"/>
                </a:lnTo>
                <a:lnTo>
                  <a:pt x="48291" y="17859"/>
                </a:lnTo>
                <a:close/>
              </a:path>
              <a:path w="59689" h="73025">
                <a:moveTo>
                  <a:pt x="23873" y="72687"/>
                </a:moveTo>
                <a:lnTo>
                  <a:pt x="9429" y="68151"/>
                </a:lnTo>
                <a:lnTo>
                  <a:pt x="4572" y="65293"/>
                </a:lnTo>
                <a:lnTo>
                  <a:pt x="1428" y="60721"/>
                </a:lnTo>
                <a:lnTo>
                  <a:pt x="0" y="55006"/>
                </a:lnTo>
                <a:lnTo>
                  <a:pt x="9429" y="53006"/>
                </a:lnTo>
                <a:lnTo>
                  <a:pt x="16327" y="62284"/>
                </a:lnTo>
                <a:lnTo>
                  <a:pt x="30110" y="65722"/>
                </a:lnTo>
                <a:lnTo>
                  <a:pt x="53854" y="65722"/>
                </a:lnTo>
                <a:lnTo>
                  <a:pt x="40540" y="72080"/>
                </a:lnTo>
                <a:lnTo>
                  <a:pt x="23873" y="72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523136" y="3698747"/>
            <a:ext cx="55880" cy="71120"/>
          </a:xfrm>
          <a:custGeom>
            <a:avLst/>
            <a:gdLst/>
            <a:ahLst/>
            <a:cxnLst/>
            <a:rect l="l" t="t" r="r" b="b"/>
            <a:pathLst>
              <a:path w="55879" h="71120">
                <a:moveTo>
                  <a:pt x="55721" y="70866"/>
                </a:moveTo>
                <a:lnTo>
                  <a:pt x="0" y="70866"/>
                </a:lnTo>
                <a:lnTo>
                  <a:pt x="0" y="0"/>
                </a:lnTo>
                <a:lnTo>
                  <a:pt x="53435" y="0"/>
                </a:lnTo>
                <a:lnTo>
                  <a:pt x="53435" y="8001"/>
                </a:lnTo>
                <a:lnTo>
                  <a:pt x="9429" y="8001"/>
                </a:lnTo>
                <a:lnTo>
                  <a:pt x="9429" y="30575"/>
                </a:lnTo>
                <a:lnTo>
                  <a:pt x="50577" y="30575"/>
                </a:lnTo>
                <a:lnTo>
                  <a:pt x="50577" y="38290"/>
                </a:lnTo>
                <a:lnTo>
                  <a:pt x="9429" y="38290"/>
                </a:lnTo>
                <a:lnTo>
                  <a:pt x="9429" y="63150"/>
                </a:lnTo>
                <a:lnTo>
                  <a:pt x="55721" y="63150"/>
                </a:lnTo>
                <a:lnTo>
                  <a:pt x="55721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591716" y="3698582"/>
            <a:ext cx="60960" cy="71120"/>
          </a:xfrm>
          <a:custGeom>
            <a:avLst/>
            <a:gdLst/>
            <a:ahLst/>
            <a:cxnLst/>
            <a:rect l="l" t="t" r="r" b="b"/>
            <a:pathLst>
              <a:path w="60960" h="71120">
                <a:moveTo>
                  <a:pt x="9429" y="71031"/>
                </a:moveTo>
                <a:lnTo>
                  <a:pt x="0" y="71031"/>
                </a:lnTo>
                <a:lnTo>
                  <a:pt x="0" y="165"/>
                </a:lnTo>
                <a:lnTo>
                  <a:pt x="19752" y="0"/>
                </a:lnTo>
                <a:lnTo>
                  <a:pt x="38647" y="772"/>
                </a:lnTo>
                <a:lnTo>
                  <a:pt x="52720" y="6313"/>
                </a:lnTo>
                <a:lnTo>
                  <a:pt x="53276" y="7800"/>
                </a:lnTo>
                <a:lnTo>
                  <a:pt x="22417" y="7800"/>
                </a:lnTo>
                <a:lnTo>
                  <a:pt x="9429" y="7880"/>
                </a:lnTo>
                <a:lnTo>
                  <a:pt x="9429" y="34169"/>
                </a:lnTo>
                <a:lnTo>
                  <a:pt x="53245" y="34240"/>
                </a:lnTo>
                <a:lnTo>
                  <a:pt x="47961" y="38254"/>
                </a:lnTo>
                <a:lnTo>
                  <a:pt x="40862" y="40455"/>
                </a:lnTo>
                <a:lnTo>
                  <a:pt x="41610" y="41598"/>
                </a:lnTo>
                <a:lnTo>
                  <a:pt x="9429" y="41598"/>
                </a:lnTo>
                <a:lnTo>
                  <a:pt x="9429" y="71031"/>
                </a:lnTo>
                <a:close/>
              </a:path>
              <a:path w="60960" h="71120">
                <a:moveTo>
                  <a:pt x="53245" y="34240"/>
                </a:moveTo>
                <a:lnTo>
                  <a:pt x="22779" y="34240"/>
                </a:lnTo>
                <a:lnTo>
                  <a:pt x="35433" y="33669"/>
                </a:lnTo>
                <a:lnTo>
                  <a:pt x="44871" y="29990"/>
                </a:lnTo>
                <a:lnTo>
                  <a:pt x="48577" y="20739"/>
                </a:lnTo>
                <a:lnTo>
                  <a:pt x="44751" y="11496"/>
                </a:lnTo>
                <a:lnTo>
                  <a:pt x="35111" y="8094"/>
                </a:lnTo>
                <a:lnTo>
                  <a:pt x="22417" y="7800"/>
                </a:lnTo>
                <a:lnTo>
                  <a:pt x="53276" y="7800"/>
                </a:lnTo>
                <a:lnTo>
                  <a:pt x="58007" y="20453"/>
                </a:lnTo>
                <a:lnTo>
                  <a:pt x="56694" y="28280"/>
                </a:lnTo>
                <a:lnTo>
                  <a:pt x="53312" y="34169"/>
                </a:lnTo>
                <a:close/>
              </a:path>
              <a:path w="60960" h="71120">
                <a:moveTo>
                  <a:pt x="60864" y="71031"/>
                </a:moveTo>
                <a:lnTo>
                  <a:pt x="50006" y="71031"/>
                </a:lnTo>
                <a:lnTo>
                  <a:pt x="31432" y="41598"/>
                </a:lnTo>
                <a:lnTo>
                  <a:pt x="41610" y="41598"/>
                </a:lnTo>
                <a:lnTo>
                  <a:pt x="60864" y="71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665726" y="3698747"/>
            <a:ext cx="57785" cy="71120"/>
          </a:xfrm>
          <a:custGeom>
            <a:avLst/>
            <a:gdLst/>
            <a:ahLst/>
            <a:cxnLst/>
            <a:rect l="l" t="t" r="r" b="b"/>
            <a:pathLst>
              <a:path w="57785" h="71120">
                <a:moveTo>
                  <a:pt x="8286" y="70866"/>
                </a:moveTo>
                <a:lnTo>
                  <a:pt x="0" y="70866"/>
                </a:lnTo>
                <a:lnTo>
                  <a:pt x="0" y="0"/>
                </a:lnTo>
                <a:lnTo>
                  <a:pt x="11144" y="0"/>
                </a:lnTo>
                <a:lnTo>
                  <a:pt x="17746" y="10572"/>
                </a:lnTo>
                <a:lnTo>
                  <a:pt x="8001" y="10572"/>
                </a:lnTo>
                <a:lnTo>
                  <a:pt x="8286" y="70866"/>
                </a:lnTo>
                <a:close/>
              </a:path>
              <a:path w="57785" h="71120">
                <a:moveTo>
                  <a:pt x="57435" y="60864"/>
                </a:moveTo>
                <a:lnTo>
                  <a:pt x="49149" y="60864"/>
                </a:lnTo>
                <a:lnTo>
                  <a:pt x="48577" y="0"/>
                </a:lnTo>
                <a:lnTo>
                  <a:pt x="57435" y="0"/>
                </a:lnTo>
                <a:lnTo>
                  <a:pt x="57435" y="60864"/>
                </a:lnTo>
                <a:close/>
              </a:path>
              <a:path w="57785" h="71120">
                <a:moveTo>
                  <a:pt x="57435" y="70866"/>
                </a:moveTo>
                <a:lnTo>
                  <a:pt x="45720" y="70866"/>
                </a:lnTo>
                <a:lnTo>
                  <a:pt x="8001" y="10572"/>
                </a:lnTo>
                <a:lnTo>
                  <a:pt x="17746" y="10572"/>
                </a:lnTo>
                <a:lnTo>
                  <a:pt x="49149" y="60864"/>
                </a:lnTo>
                <a:lnTo>
                  <a:pt x="57435" y="60864"/>
                </a:lnTo>
                <a:lnTo>
                  <a:pt x="57435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731448" y="3698747"/>
            <a:ext cx="68580" cy="71120"/>
          </a:xfrm>
          <a:custGeom>
            <a:avLst/>
            <a:gdLst/>
            <a:ahLst/>
            <a:cxnLst/>
            <a:rect l="l" t="t" r="r" b="b"/>
            <a:pathLst>
              <a:path w="68579" h="71120">
                <a:moveTo>
                  <a:pt x="10001" y="70866"/>
                </a:moveTo>
                <a:lnTo>
                  <a:pt x="0" y="70866"/>
                </a:lnTo>
                <a:lnTo>
                  <a:pt x="28860" y="0"/>
                </a:lnTo>
                <a:lnTo>
                  <a:pt x="39719" y="0"/>
                </a:lnTo>
                <a:lnTo>
                  <a:pt x="42685" y="7429"/>
                </a:lnTo>
                <a:lnTo>
                  <a:pt x="34004" y="7429"/>
                </a:lnTo>
                <a:lnTo>
                  <a:pt x="31106" y="16698"/>
                </a:lnTo>
                <a:lnTo>
                  <a:pt x="27753" y="25431"/>
                </a:lnTo>
                <a:lnTo>
                  <a:pt x="24239" y="33950"/>
                </a:lnTo>
                <a:lnTo>
                  <a:pt x="20859" y="42576"/>
                </a:lnTo>
                <a:lnTo>
                  <a:pt x="56715" y="42576"/>
                </a:lnTo>
                <a:lnTo>
                  <a:pt x="59795" y="50292"/>
                </a:lnTo>
                <a:lnTo>
                  <a:pt x="18002" y="50292"/>
                </a:lnTo>
                <a:lnTo>
                  <a:pt x="10001" y="70866"/>
                </a:lnTo>
                <a:close/>
              </a:path>
              <a:path w="68579" h="71120">
                <a:moveTo>
                  <a:pt x="56715" y="42576"/>
                </a:moveTo>
                <a:lnTo>
                  <a:pt x="47434" y="42576"/>
                </a:lnTo>
                <a:lnTo>
                  <a:pt x="34004" y="7429"/>
                </a:lnTo>
                <a:lnTo>
                  <a:pt x="42685" y="7429"/>
                </a:lnTo>
                <a:lnTo>
                  <a:pt x="56715" y="42576"/>
                </a:lnTo>
                <a:close/>
              </a:path>
              <a:path w="68579" h="71120">
                <a:moveTo>
                  <a:pt x="68008" y="70866"/>
                </a:moveTo>
                <a:lnTo>
                  <a:pt x="58293" y="70866"/>
                </a:lnTo>
                <a:lnTo>
                  <a:pt x="50292" y="50292"/>
                </a:lnTo>
                <a:lnTo>
                  <a:pt x="59795" y="50292"/>
                </a:lnTo>
                <a:lnTo>
                  <a:pt x="68008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08315" y="3698747"/>
            <a:ext cx="68580" cy="71120"/>
          </a:xfrm>
          <a:custGeom>
            <a:avLst/>
            <a:gdLst/>
            <a:ahLst/>
            <a:cxnLst/>
            <a:rect l="l" t="t" r="r" b="b"/>
            <a:pathLst>
              <a:path w="68579" h="71120">
                <a:moveTo>
                  <a:pt x="8286" y="70866"/>
                </a:moveTo>
                <a:lnTo>
                  <a:pt x="0" y="70866"/>
                </a:lnTo>
                <a:lnTo>
                  <a:pt x="0" y="0"/>
                </a:lnTo>
                <a:lnTo>
                  <a:pt x="12573" y="0"/>
                </a:lnTo>
                <a:lnTo>
                  <a:pt x="15701" y="8572"/>
                </a:lnTo>
                <a:lnTo>
                  <a:pt x="8001" y="8572"/>
                </a:lnTo>
                <a:lnTo>
                  <a:pt x="8286" y="70866"/>
                </a:lnTo>
                <a:close/>
              </a:path>
              <a:path w="68579" h="71120">
                <a:moveTo>
                  <a:pt x="41668" y="60293"/>
                </a:moveTo>
                <a:lnTo>
                  <a:pt x="34575" y="60293"/>
                </a:lnTo>
                <a:lnTo>
                  <a:pt x="39496" y="44684"/>
                </a:lnTo>
                <a:lnTo>
                  <a:pt x="45005" y="29718"/>
                </a:lnTo>
                <a:lnTo>
                  <a:pt x="50729" y="14966"/>
                </a:lnTo>
                <a:lnTo>
                  <a:pt x="56292" y="0"/>
                </a:lnTo>
                <a:lnTo>
                  <a:pt x="68580" y="0"/>
                </a:lnTo>
                <a:lnTo>
                  <a:pt x="68580" y="8572"/>
                </a:lnTo>
                <a:lnTo>
                  <a:pt x="60579" y="8572"/>
                </a:lnTo>
                <a:lnTo>
                  <a:pt x="55279" y="24534"/>
                </a:lnTo>
                <a:lnTo>
                  <a:pt x="49470" y="40040"/>
                </a:lnTo>
                <a:lnTo>
                  <a:pt x="43500" y="55386"/>
                </a:lnTo>
                <a:lnTo>
                  <a:pt x="41668" y="60293"/>
                </a:lnTo>
                <a:close/>
              </a:path>
              <a:path w="68579" h="71120">
                <a:moveTo>
                  <a:pt x="37719" y="70866"/>
                </a:moveTo>
                <a:lnTo>
                  <a:pt x="31146" y="70866"/>
                </a:lnTo>
                <a:lnTo>
                  <a:pt x="8001" y="8572"/>
                </a:lnTo>
                <a:lnTo>
                  <a:pt x="15701" y="8572"/>
                </a:lnTo>
                <a:lnTo>
                  <a:pt x="34575" y="60293"/>
                </a:lnTo>
                <a:lnTo>
                  <a:pt x="41668" y="60293"/>
                </a:lnTo>
                <a:lnTo>
                  <a:pt x="37719" y="70866"/>
                </a:lnTo>
                <a:close/>
              </a:path>
              <a:path w="68579" h="71120">
                <a:moveTo>
                  <a:pt x="68580" y="70866"/>
                </a:moveTo>
                <a:lnTo>
                  <a:pt x="60007" y="70866"/>
                </a:lnTo>
                <a:lnTo>
                  <a:pt x="60579" y="8572"/>
                </a:lnTo>
                <a:lnTo>
                  <a:pt x="68580" y="8572"/>
                </a:lnTo>
                <a:lnTo>
                  <a:pt x="68580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893754" y="3698747"/>
            <a:ext cx="55880" cy="71120"/>
          </a:xfrm>
          <a:custGeom>
            <a:avLst/>
            <a:gdLst/>
            <a:ahLst/>
            <a:cxnLst/>
            <a:rect l="l" t="t" r="r" b="b"/>
            <a:pathLst>
              <a:path w="55879" h="71120">
                <a:moveTo>
                  <a:pt x="55721" y="70866"/>
                </a:moveTo>
                <a:lnTo>
                  <a:pt x="0" y="70866"/>
                </a:lnTo>
                <a:lnTo>
                  <a:pt x="0" y="0"/>
                </a:lnTo>
                <a:lnTo>
                  <a:pt x="53435" y="0"/>
                </a:lnTo>
                <a:lnTo>
                  <a:pt x="53435" y="8001"/>
                </a:lnTo>
                <a:lnTo>
                  <a:pt x="9429" y="8001"/>
                </a:lnTo>
                <a:lnTo>
                  <a:pt x="9429" y="30575"/>
                </a:lnTo>
                <a:lnTo>
                  <a:pt x="50577" y="30575"/>
                </a:lnTo>
                <a:lnTo>
                  <a:pt x="50577" y="38290"/>
                </a:lnTo>
                <a:lnTo>
                  <a:pt x="9429" y="38290"/>
                </a:lnTo>
                <a:lnTo>
                  <a:pt x="9429" y="63150"/>
                </a:lnTo>
                <a:lnTo>
                  <a:pt x="55721" y="63150"/>
                </a:lnTo>
                <a:lnTo>
                  <a:pt x="55721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114914" y="3881628"/>
            <a:ext cx="121443" cy="708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4380547" y="3881574"/>
            <a:ext cx="54610" cy="71120"/>
          </a:xfrm>
          <a:custGeom>
            <a:avLst/>
            <a:gdLst/>
            <a:ahLst/>
            <a:cxnLst/>
            <a:rect l="l" t="t" r="r" b="b"/>
            <a:pathLst>
              <a:path w="54610" h="71120">
                <a:moveTo>
                  <a:pt x="18774" y="71049"/>
                </a:moveTo>
                <a:lnTo>
                  <a:pt x="0" y="70919"/>
                </a:lnTo>
                <a:lnTo>
                  <a:pt x="0" y="53"/>
                </a:lnTo>
                <a:lnTo>
                  <a:pt x="17064" y="0"/>
                </a:lnTo>
                <a:lnTo>
                  <a:pt x="33432" y="696"/>
                </a:lnTo>
                <a:lnTo>
                  <a:pt x="45728" y="5357"/>
                </a:lnTo>
                <a:lnTo>
                  <a:pt x="46668" y="7652"/>
                </a:lnTo>
                <a:lnTo>
                  <a:pt x="20006" y="7652"/>
                </a:lnTo>
                <a:lnTo>
                  <a:pt x="9429" y="7768"/>
                </a:lnTo>
                <a:lnTo>
                  <a:pt x="9429" y="30343"/>
                </a:lnTo>
                <a:lnTo>
                  <a:pt x="46366" y="30396"/>
                </a:lnTo>
                <a:lnTo>
                  <a:pt x="45148" y="31486"/>
                </a:lnTo>
                <a:lnTo>
                  <a:pt x="37147" y="33486"/>
                </a:lnTo>
                <a:lnTo>
                  <a:pt x="47148" y="34915"/>
                </a:lnTo>
                <a:lnTo>
                  <a:pt x="51211" y="37727"/>
                </a:lnTo>
                <a:lnTo>
                  <a:pt x="21475" y="37727"/>
                </a:lnTo>
                <a:lnTo>
                  <a:pt x="9429" y="37772"/>
                </a:lnTo>
                <a:lnTo>
                  <a:pt x="9429" y="63204"/>
                </a:lnTo>
                <a:lnTo>
                  <a:pt x="49891" y="63324"/>
                </a:lnTo>
                <a:lnTo>
                  <a:pt x="49466" y="64450"/>
                </a:lnTo>
                <a:lnTo>
                  <a:pt x="36397" y="70026"/>
                </a:lnTo>
                <a:lnTo>
                  <a:pt x="18774" y="71049"/>
                </a:lnTo>
                <a:close/>
              </a:path>
              <a:path w="54610" h="71120">
                <a:moveTo>
                  <a:pt x="46366" y="30396"/>
                </a:moveTo>
                <a:lnTo>
                  <a:pt x="20368" y="30396"/>
                </a:lnTo>
                <a:lnTo>
                  <a:pt x="30503" y="29700"/>
                </a:lnTo>
                <a:lnTo>
                  <a:pt x="37960" y="26324"/>
                </a:lnTo>
                <a:lnTo>
                  <a:pt x="40862" y="18341"/>
                </a:lnTo>
                <a:lnTo>
                  <a:pt x="37839" y="11063"/>
                </a:lnTo>
                <a:lnTo>
                  <a:pt x="30182" y="8126"/>
                </a:lnTo>
                <a:lnTo>
                  <a:pt x="20006" y="7652"/>
                </a:lnTo>
                <a:lnTo>
                  <a:pt x="46668" y="7652"/>
                </a:lnTo>
                <a:lnTo>
                  <a:pt x="50577" y="17198"/>
                </a:lnTo>
                <a:lnTo>
                  <a:pt x="50577" y="26628"/>
                </a:lnTo>
                <a:lnTo>
                  <a:pt x="46366" y="30396"/>
                </a:lnTo>
                <a:close/>
              </a:path>
              <a:path w="54610" h="71120">
                <a:moveTo>
                  <a:pt x="49891" y="63324"/>
                </a:moveTo>
                <a:lnTo>
                  <a:pt x="21596" y="63324"/>
                </a:lnTo>
                <a:lnTo>
                  <a:pt x="33039" y="62882"/>
                </a:lnTo>
                <a:lnTo>
                  <a:pt x="41536" y="59386"/>
                </a:lnTo>
                <a:lnTo>
                  <a:pt x="44862" y="50345"/>
                </a:lnTo>
                <a:lnTo>
                  <a:pt x="41496" y="41710"/>
                </a:lnTo>
                <a:lnTo>
                  <a:pt x="32932" y="38272"/>
                </a:lnTo>
                <a:lnTo>
                  <a:pt x="21475" y="37727"/>
                </a:lnTo>
                <a:lnTo>
                  <a:pt x="51211" y="37727"/>
                </a:lnTo>
                <a:lnTo>
                  <a:pt x="54578" y="40058"/>
                </a:lnTo>
                <a:lnTo>
                  <a:pt x="54578" y="50917"/>
                </a:lnTo>
                <a:lnTo>
                  <a:pt x="49891" y="63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445412" y="3880770"/>
            <a:ext cx="70485" cy="73025"/>
          </a:xfrm>
          <a:custGeom>
            <a:avLst/>
            <a:gdLst/>
            <a:ahLst/>
            <a:cxnLst/>
            <a:rect l="l" t="t" r="r" b="b"/>
            <a:pathLst>
              <a:path w="70485" h="73025">
                <a:moveTo>
                  <a:pt x="35147" y="72866"/>
                </a:moveTo>
                <a:lnTo>
                  <a:pt x="19890" y="70321"/>
                </a:lnTo>
                <a:lnTo>
                  <a:pt x="8893" y="63007"/>
                </a:lnTo>
                <a:lnTo>
                  <a:pt x="2236" y="51408"/>
                </a:lnTo>
                <a:lnTo>
                  <a:pt x="0" y="36004"/>
                </a:lnTo>
                <a:lnTo>
                  <a:pt x="2236" y="20734"/>
                </a:lnTo>
                <a:lnTo>
                  <a:pt x="8893" y="9429"/>
                </a:lnTo>
                <a:lnTo>
                  <a:pt x="19890" y="2411"/>
                </a:lnTo>
                <a:lnTo>
                  <a:pt x="35147" y="0"/>
                </a:lnTo>
                <a:lnTo>
                  <a:pt x="50403" y="2411"/>
                </a:lnTo>
                <a:lnTo>
                  <a:pt x="58714" y="7715"/>
                </a:lnTo>
                <a:lnTo>
                  <a:pt x="35147" y="7715"/>
                </a:lnTo>
                <a:lnTo>
                  <a:pt x="23819" y="9724"/>
                </a:lnTo>
                <a:lnTo>
                  <a:pt x="15894" y="15430"/>
                </a:lnTo>
                <a:lnTo>
                  <a:pt x="11238" y="24351"/>
                </a:lnTo>
                <a:lnTo>
                  <a:pt x="9715" y="36004"/>
                </a:lnTo>
                <a:lnTo>
                  <a:pt x="11238" y="47706"/>
                </a:lnTo>
                <a:lnTo>
                  <a:pt x="15894" y="56757"/>
                </a:lnTo>
                <a:lnTo>
                  <a:pt x="23819" y="62646"/>
                </a:lnTo>
                <a:lnTo>
                  <a:pt x="35147" y="64865"/>
                </a:lnTo>
                <a:lnTo>
                  <a:pt x="58251" y="64865"/>
                </a:lnTo>
                <a:lnTo>
                  <a:pt x="50162" y="70281"/>
                </a:lnTo>
                <a:lnTo>
                  <a:pt x="35147" y="72866"/>
                </a:lnTo>
                <a:close/>
              </a:path>
              <a:path w="70485" h="73025">
                <a:moveTo>
                  <a:pt x="58251" y="64865"/>
                </a:moveTo>
                <a:lnTo>
                  <a:pt x="35147" y="64865"/>
                </a:lnTo>
                <a:lnTo>
                  <a:pt x="46715" y="62766"/>
                </a:lnTo>
                <a:lnTo>
                  <a:pt x="54613" y="56864"/>
                </a:lnTo>
                <a:lnTo>
                  <a:pt x="59136" y="47747"/>
                </a:lnTo>
                <a:lnTo>
                  <a:pt x="60579" y="36004"/>
                </a:lnTo>
                <a:lnTo>
                  <a:pt x="59016" y="24351"/>
                </a:lnTo>
                <a:lnTo>
                  <a:pt x="54292" y="15430"/>
                </a:lnTo>
                <a:lnTo>
                  <a:pt x="46354" y="9724"/>
                </a:lnTo>
                <a:lnTo>
                  <a:pt x="35147" y="7715"/>
                </a:lnTo>
                <a:lnTo>
                  <a:pt x="58714" y="7715"/>
                </a:lnTo>
                <a:lnTo>
                  <a:pt x="61400" y="9429"/>
                </a:lnTo>
                <a:lnTo>
                  <a:pt x="68057" y="20734"/>
                </a:lnTo>
                <a:lnTo>
                  <a:pt x="70294" y="36004"/>
                </a:lnTo>
                <a:lnTo>
                  <a:pt x="67977" y="51287"/>
                </a:lnTo>
                <a:lnTo>
                  <a:pt x="61186" y="62900"/>
                </a:lnTo>
                <a:lnTo>
                  <a:pt x="58251" y="64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525422" y="3880770"/>
            <a:ext cx="70485" cy="73025"/>
          </a:xfrm>
          <a:custGeom>
            <a:avLst/>
            <a:gdLst/>
            <a:ahLst/>
            <a:cxnLst/>
            <a:rect l="l" t="t" r="r" b="b"/>
            <a:pathLst>
              <a:path w="70485" h="73025">
                <a:moveTo>
                  <a:pt x="35147" y="72866"/>
                </a:moveTo>
                <a:lnTo>
                  <a:pt x="19890" y="70321"/>
                </a:lnTo>
                <a:lnTo>
                  <a:pt x="8893" y="63007"/>
                </a:lnTo>
                <a:lnTo>
                  <a:pt x="2236" y="51408"/>
                </a:lnTo>
                <a:lnTo>
                  <a:pt x="0" y="36004"/>
                </a:lnTo>
                <a:lnTo>
                  <a:pt x="2236" y="20734"/>
                </a:lnTo>
                <a:lnTo>
                  <a:pt x="8893" y="9429"/>
                </a:lnTo>
                <a:lnTo>
                  <a:pt x="19890" y="2411"/>
                </a:lnTo>
                <a:lnTo>
                  <a:pt x="35147" y="0"/>
                </a:lnTo>
                <a:lnTo>
                  <a:pt x="50403" y="2411"/>
                </a:lnTo>
                <a:lnTo>
                  <a:pt x="58714" y="7715"/>
                </a:lnTo>
                <a:lnTo>
                  <a:pt x="35147" y="7715"/>
                </a:lnTo>
                <a:lnTo>
                  <a:pt x="23819" y="9724"/>
                </a:lnTo>
                <a:lnTo>
                  <a:pt x="15894" y="15430"/>
                </a:lnTo>
                <a:lnTo>
                  <a:pt x="11238" y="24351"/>
                </a:lnTo>
                <a:lnTo>
                  <a:pt x="9715" y="36004"/>
                </a:lnTo>
                <a:lnTo>
                  <a:pt x="11238" y="47706"/>
                </a:lnTo>
                <a:lnTo>
                  <a:pt x="15894" y="56757"/>
                </a:lnTo>
                <a:lnTo>
                  <a:pt x="23819" y="62646"/>
                </a:lnTo>
                <a:lnTo>
                  <a:pt x="35147" y="64865"/>
                </a:lnTo>
                <a:lnTo>
                  <a:pt x="58251" y="64865"/>
                </a:lnTo>
                <a:lnTo>
                  <a:pt x="50162" y="70281"/>
                </a:lnTo>
                <a:lnTo>
                  <a:pt x="35147" y="72866"/>
                </a:lnTo>
                <a:close/>
              </a:path>
              <a:path w="70485" h="73025">
                <a:moveTo>
                  <a:pt x="58251" y="64865"/>
                </a:moveTo>
                <a:lnTo>
                  <a:pt x="35147" y="64865"/>
                </a:lnTo>
                <a:lnTo>
                  <a:pt x="46715" y="62766"/>
                </a:lnTo>
                <a:lnTo>
                  <a:pt x="54613" y="56864"/>
                </a:lnTo>
                <a:lnTo>
                  <a:pt x="59136" y="47747"/>
                </a:lnTo>
                <a:lnTo>
                  <a:pt x="60579" y="36004"/>
                </a:lnTo>
                <a:lnTo>
                  <a:pt x="59016" y="24351"/>
                </a:lnTo>
                <a:lnTo>
                  <a:pt x="54292" y="15430"/>
                </a:lnTo>
                <a:lnTo>
                  <a:pt x="46354" y="9724"/>
                </a:lnTo>
                <a:lnTo>
                  <a:pt x="35147" y="7715"/>
                </a:lnTo>
                <a:lnTo>
                  <a:pt x="58714" y="7715"/>
                </a:lnTo>
                <a:lnTo>
                  <a:pt x="61400" y="9429"/>
                </a:lnTo>
                <a:lnTo>
                  <a:pt x="68057" y="20734"/>
                </a:lnTo>
                <a:lnTo>
                  <a:pt x="70294" y="36004"/>
                </a:lnTo>
                <a:lnTo>
                  <a:pt x="67977" y="51287"/>
                </a:lnTo>
                <a:lnTo>
                  <a:pt x="61186" y="62900"/>
                </a:lnTo>
                <a:lnTo>
                  <a:pt x="58251" y="64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609147" y="3881628"/>
            <a:ext cx="59055" cy="71120"/>
          </a:xfrm>
          <a:custGeom>
            <a:avLst/>
            <a:gdLst/>
            <a:ahLst/>
            <a:cxnLst/>
            <a:rect l="l" t="t" r="r" b="b"/>
            <a:pathLst>
              <a:path w="59054" h="71120">
                <a:moveTo>
                  <a:pt x="9429" y="70866"/>
                </a:moveTo>
                <a:lnTo>
                  <a:pt x="0" y="70866"/>
                </a:lnTo>
                <a:lnTo>
                  <a:pt x="0" y="0"/>
                </a:lnTo>
                <a:lnTo>
                  <a:pt x="9429" y="0"/>
                </a:lnTo>
                <a:lnTo>
                  <a:pt x="9429" y="35433"/>
                </a:lnTo>
                <a:lnTo>
                  <a:pt x="28746" y="35433"/>
                </a:lnTo>
                <a:lnTo>
                  <a:pt x="29718" y="36576"/>
                </a:lnTo>
                <a:lnTo>
                  <a:pt x="18573" y="36576"/>
                </a:lnTo>
                <a:lnTo>
                  <a:pt x="9429" y="43719"/>
                </a:lnTo>
                <a:lnTo>
                  <a:pt x="9429" y="70866"/>
                </a:lnTo>
                <a:close/>
              </a:path>
              <a:path w="59054" h="71120">
                <a:moveTo>
                  <a:pt x="28746" y="35433"/>
                </a:moveTo>
                <a:lnTo>
                  <a:pt x="9429" y="35433"/>
                </a:lnTo>
                <a:lnTo>
                  <a:pt x="43434" y="0"/>
                </a:lnTo>
                <a:lnTo>
                  <a:pt x="54864" y="0"/>
                </a:lnTo>
                <a:lnTo>
                  <a:pt x="24860" y="30861"/>
                </a:lnTo>
                <a:lnTo>
                  <a:pt x="28746" y="35433"/>
                </a:lnTo>
                <a:close/>
              </a:path>
              <a:path w="59054" h="71120">
                <a:moveTo>
                  <a:pt x="58864" y="70866"/>
                </a:moveTo>
                <a:lnTo>
                  <a:pt x="46863" y="70866"/>
                </a:lnTo>
                <a:lnTo>
                  <a:pt x="18573" y="36576"/>
                </a:lnTo>
                <a:lnTo>
                  <a:pt x="29718" y="36576"/>
                </a:lnTo>
                <a:lnTo>
                  <a:pt x="58864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677727" y="3881628"/>
            <a:ext cx="57785" cy="71120"/>
          </a:xfrm>
          <a:custGeom>
            <a:avLst/>
            <a:gdLst/>
            <a:ahLst/>
            <a:cxnLst/>
            <a:rect l="l" t="t" r="r" b="b"/>
            <a:pathLst>
              <a:path w="57785" h="71120">
                <a:moveTo>
                  <a:pt x="8286" y="70866"/>
                </a:moveTo>
                <a:lnTo>
                  <a:pt x="0" y="70866"/>
                </a:lnTo>
                <a:lnTo>
                  <a:pt x="0" y="0"/>
                </a:lnTo>
                <a:lnTo>
                  <a:pt x="11144" y="0"/>
                </a:lnTo>
                <a:lnTo>
                  <a:pt x="17746" y="10572"/>
                </a:lnTo>
                <a:lnTo>
                  <a:pt x="8001" y="10572"/>
                </a:lnTo>
                <a:lnTo>
                  <a:pt x="8286" y="70866"/>
                </a:lnTo>
                <a:close/>
              </a:path>
              <a:path w="57785" h="71120">
                <a:moveTo>
                  <a:pt x="57435" y="60864"/>
                </a:moveTo>
                <a:lnTo>
                  <a:pt x="49149" y="60864"/>
                </a:lnTo>
                <a:lnTo>
                  <a:pt x="48577" y="0"/>
                </a:lnTo>
                <a:lnTo>
                  <a:pt x="57435" y="0"/>
                </a:lnTo>
                <a:lnTo>
                  <a:pt x="57435" y="60864"/>
                </a:lnTo>
                <a:close/>
              </a:path>
              <a:path w="57785" h="71120">
                <a:moveTo>
                  <a:pt x="57435" y="70866"/>
                </a:moveTo>
                <a:lnTo>
                  <a:pt x="45720" y="70866"/>
                </a:lnTo>
                <a:lnTo>
                  <a:pt x="8001" y="10572"/>
                </a:lnTo>
                <a:lnTo>
                  <a:pt x="17746" y="10572"/>
                </a:lnTo>
                <a:lnTo>
                  <a:pt x="49149" y="60864"/>
                </a:lnTo>
                <a:lnTo>
                  <a:pt x="57435" y="60864"/>
                </a:lnTo>
                <a:lnTo>
                  <a:pt x="57435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743450" y="3881628"/>
            <a:ext cx="68580" cy="71120"/>
          </a:xfrm>
          <a:custGeom>
            <a:avLst/>
            <a:gdLst/>
            <a:ahLst/>
            <a:cxnLst/>
            <a:rect l="l" t="t" r="r" b="b"/>
            <a:pathLst>
              <a:path w="68579" h="71120">
                <a:moveTo>
                  <a:pt x="10001" y="70866"/>
                </a:moveTo>
                <a:lnTo>
                  <a:pt x="0" y="70866"/>
                </a:lnTo>
                <a:lnTo>
                  <a:pt x="28860" y="0"/>
                </a:lnTo>
                <a:lnTo>
                  <a:pt x="39719" y="0"/>
                </a:lnTo>
                <a:lnTo>
                  <a:pt x="42685" y="7429"/>
                </a:lnTo>
                <a:lnTo>
                  <a:pt x="34004" y="7429"/>
                </a:lnTo>
                <a:lnTo>
                  <a:pt x="31106" y="16698"/>
                </a:lnTo>
                <a:lnTo>
                  <a:pt x="27753" y="25431"/>
                </a:lnTo>
                <a:lnTo>
                  <a:pt x="24239" y="33950"/>
                </a:lnTo>
                <a:lnTo>
                  <a:pt x="20859" y="42576"/>
                </a:lnTo>
                <a:lnTo>
                  <a:pt x="56715" y="42576"/>
                </a:lnTo>
                <a:lnTo>
                  <a:pt x="59795" y="50292"/>
                </a:lnTo>
                <a:lnTo>
                  <a:pt x="18002" y="50292"/>
                </a:lnTo>
                <a:lnTo>
                  <a:pt x="10001" y="70866"/>
                </a:lnTo>
                <a:close/>
              </a:path>
              <a:path w="68579" h="71120">
                <a:moveTo>
                  <a:pt x="56715" y="42576"/>
                </a:moveTo>
                <a:lnTo>
                  <a:pt x="47434" y="42576"/>
                </a:lnTo>
                <a:lnTo>
                  <a:pt x="34004" y="7429"/>
                </a:lnTo>
                <a:lnTo>
                  <a:pt x="42685" y="7429"/>
                </a:lnTo>
                <a:lnTo>
                  <a:pt x="56715" y="42576"/>
                </a:lnTo>
                <a:close/>
              </a:path>
              <a:path w="68579" h="71120">
                <a:moveTo>
                  <a:pt x="68008" y="70866"/>
                </a:moveTo>
                <a:lnTo>
                  <a:pt x="58293" y="70866"/>
                </a:lnTo>
                <a:lnTo>
                  <a:pt x="50292" y="50292"/>
                </a:lnTo>
                <a:lnTo>
                  <a:pt x="59795" y="50292"/>
                </a:lnTo>
                <a:lnTo>
                  <a:pt x="68008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820316" y="3881628"/>
            <a:ext cx="68580" cy="71120"/>
          </a:xfrm>
          <a:custGeom>
            <a:avLst/>
            <a:gdLst/>
            <a:ahLst/>
            <a:cxnLst/>
            <a:rect l="l" t="t" r="r" b="b"/>
            <a:pathLst>
              <a:path w="68579" h="71120">
                <a:moveTo>
                  <a:pt x="8286" y="70866"/>
                </a:moveTo>
                <a:lnTo>
                  <a:pt x="0" y="70866"/>
                </a:lnTo>
                <a:lnTo>
                  <a:pt x="0" y="0"/>
                </a:lnTo>
                <a:lnTo>
                  <a:pt x="12573" y="0"/>
                </a:lnTo>
                <a:lnTo>
                  <a:pt x="15701" y="8572"/>
                </a:lnTo>
                <a:lnTo>
                  <a:pt x="8001" y="8572"/>
                </a:lnTo>
                <a:lnTo>
                  <a:pt x="8286" y="70866"/>
                </a:lnTo>
                <a:close/>
              </a:path>
              <a:path w="68579" h="71120">
                <a:moveTo>
                  <a:pt x="41668" y="60293"/>
                </a:moveTo>
                <a:lnTo>
                  <a:pt x="34575" y="60293"/>
                </a:lnTo>
                <a:lnTo>
                  <a:pt x="39496" y="44684"/>
                </a:lnTo>
                <a:lnTo>
                  <a:pt x="45005" y="29718"/>
                </a:lnTo>
                <a:lnTo>
                  <a:pt x="50729" y="14966"/>
                </a:lnTo>
                <a:lnTo>
                  <a:pt x="56292" y="0"/>
                </a:lnTo>
                <a:lnTo>
                  <a:pt x="68580" y="0"/>
                </a:lnTo>
                <a:lnTo>
                  <a:pt x="68580" y="8572"/>
                </a:lnTo>
                <a:lnTo>
                  <a:pt x="60579" y="8572"/>
                </a:lnTo>
                <a:lnTo>
                  <a:pt x="55279" y="24534"/>
                </a:lnTo>
                <a:lnTo>
                  <a:pt x="49470" y="40040"/>
                </a:lnTo>
                <a:lnTo>
                  <a:pt x="43500" y="55386"/>
                </a:lnTo>
                <a:lnTo>
                  <a:pt x="41668" y="60293"/>
                </a:lnTo>
                <a:close/>
              </a:path>
              <a:path w="68579" h="71120">
                <a:moveTo>
                  <a:pt x="37719" y="70866"/>
                </a:moveTo>
                <a:lnTo>
                  <a:pt x="31146" y="70866"/>
                </a:lnTo>
                <a:lnTo>
                  <a:pt x="8001" y="8572"/>
                </a:lnTo>
                <a:lnTo>
                  <a:pt x="15701" y="8572"/>
                </a:lnTo>
                <a:lnTo>
                  <a:pt x="34575" y="60293"/>
                </a:lnTo>
                <a:lnTo>
                  <a:pt x="41668" y="60293"/>
                </a:lnTo>
                <a:lnTo>
                  <a:pt x="37719" y="70866"/>
                </a:lnTo>
                <a:close/>
              </a:path>
              <a:path w="68579" h="71120">
                <a:moveTo>
                  <a:pt x="68580" y="70866"/>
                </a:moveTo>
                <a:lnTo>
                  <a:pt x="60007" y="70866"/>
                </a:lnTo>
                <a:lnTo>
                  <a:pt x="60579" y="8572"/>
                </a:lnTo>
                <a:lnTo>
                  <a:pt x="68580" y="8572"/>
                </a:lnTo>
                <a:lnTo>
                  <a:pt x="68580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905755" y="3881628"/>
            <a:ext cx="55880" cy="71120"/>
          </a:xfrm>
          <a:custGeom>
            <a:avLst/>
            <a:gdLst/>
            <a:ahLst/>
            <a:cxnLst/>
            <a:rect l="l" t="t" r="r" b="b"/>
            <a:pathLst>
              <a:path w="55879" h="71120">
                <a:moveTo>
                  <a:pt x="55721" y="70866"/>
                </a:moveTo>
                <a:lnTo>
                  <a:pt x="0" y="70866"/>
                </a:lnTo>
                <a:lnTo>
                  <a:pt x="0" y="0"/>
                </a:lnTo>
                <a:lnTo>
                  <a:pt x="53435" y="0"/>
                </a:lnTo>
                <a:lnTo>
                  <a:pt x="53435" y="8001"/>
                </a:lnTo>
                <a:lnTo>
                  <a:pt x="9429" y="8001"/>
                </a:lnTo>
                <a:lnTo>
                  <a:pt x="9429" y="30575"/>
                </a:lnTo>
                <a:lnTo>
                  <a:pt x="50577" y="30575"/>
                </a:lnTo>
                <a:lnTo>
                  <a:pt x="50577" y="38290"/>
                </a:lnTo>
                <a:lnTo>
                  <a:pt x="9429" y="38290"/>
                </a:lnTo>
                <a:lnTo>
                  <a:pt x="9429" y="63150"/>
                </a:lnTo>
                <a:lnTo>
                  <a:pt x="55721" y="63150"/>
                </a:lnTo>
                <a:lnTo>
                  <a:pt x="55721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1100137" y="1576768"/>
            <a:ext cx="2894965" cy="1046480"/>
          </a:xfrm>
          <a:custGeom>
            <a:avLst/>
            <a:gdLst/>
            <a:ahLst/>
            <a:cxnLst/>
            <a:rect l="l" t="t" r="r" b="b"/>
            <a:pathLst>
              <a:path w="2894965" h="1046480">
                <a:moveTo>
                  <a:pt x="0" y="1046416"/>
                </a:moveTo>
                <a:lnTo>
                  <a:pt x="0" y="0"/>
                </a:lnTo>
                <a:lnTo>
                  <a:pt x="2894647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1042987" y="250888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3757612" y="1513903"/>
            <a:ext cx="237172" cy="1257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1605914" y="2719768"/>
            <a:ext cx="2388870" cy="23495"/>
          </a:xfrm>
          <a:custGeom>
            <a:avLst/>
            <a:gdLst/>
            <a:ahLst/>
            <a:cxnLst/>
            <a:rect l="l" t="t" r="r" b="b"/>
            <a:pathLst>
              <a:path w="2388870" h="23494">
                <a:moveTo>
                  <a:pt x="0" y="23431"/>
                </a:moveTo>
                <a:lnTo>
                  <a:pt x="2183701" y="23431"/>
                </a:lnTo>
                <a:lnTo>
                  <a:pt x="2388869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1720214" y="268605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3758755" y="2658617"/>
            <a:ext cx="241744" cy="1440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1605914" y="2948939"/>
            <a:ext cx="2388870" cy="800100"/>
          </a:xfrm>
          <a:custGeom>
            <a:avLst/>
            <a:gdLst/>
            <a:ahLst/>
            <a:cxnLst/>
            <a:rect l="l" t="t" r="r" b="b"/>
            <a:pathLst>
              <a:path w="2388870" h="800100">
                <a:moveTo>
                  <a:pt x="0" y="0"/>
                </a:moveTo>
                <a:lnTo>
                  <a:pt x="511492" y="0"/>
                </a:lnTo>
                <a:lnTo>
                  <a:pt x="511492" y="800099"/>
                </a:lnTo>
                <a:lnTo>
                  <a:pt x="2388869" y="800099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1720214" y="289178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3757713" y="3686175"/>
            <a:ext cx="237071" cy="12630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1028700" y="4326254"/>
            <a:ext cx="2966085" cy="451484"/>
          </a:xfrm>
          <a:custGeom>
            <a:avLst/>
            <a:gdLst/>
            <a:ahLst/>
            <a:cxnLst/>
            <a:rect l="l" t="t" r="r" b="b"/>
            <a:pathLst>
              <a:path w="2966085" h="451485">
                <a:moveTo>
                  <a:pt x="0" y="0"/>
                </a:moveTo>
                <a:lnTo>
                  <a:pt x="0" y="417194"/>
                </a:lnTo>
                <a:lnTo>
                  <a:pt x="2737484" y="417194"/>
                </a:lnTo>
                <a:lnTo>
                  <a:pt x="2737484" y="450913"/>
                </a:lnTo>
                <a:lnTo>
                  <a:pt x="2966084" y="450913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971550" y="444055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3757612" y="4714303"/>
            <a:ext cx="237172" cy="12572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5149214" y="1945957"/>
            <a:ext cx="2045970" cy="568960"/>
          </a:xfrm>
          <a:custGeom>
            <a:avLst/>
            <a:gdLst/>
            <a:ahLst/>
            <a:cxnLst/>
            <a:rect l="l" t="t" r="r" b="b"/>
            <a:pathLst>
              <a:path w="2045970" h="568960">
                <a:moveTo>
                  <a:pt x="2045969" y="568642"/>
                </a:moveTo>
                <a:lnTo>
                  <a:pt x="1594484" y="568642"/>
                </a:lnTo>
                <a:lnTo>
                  <a:pt x="1594484" y="0"/>
                </a:lnTo>
                <a:lnTo>
                  <a:pt x="0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7080884" y="245745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5149215" y="1883092"/>
            <a:ext cx="236600" cy="12572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5149214" y="2720339"/>
            <a:ext cx="2045970" cy="184150"/>
          </a:xfrm>
          <a:custGeom>
            <a:avLst/>
            <a:gdLst/>
            <a:ahLst/>
            <a:cxnLst/>
            <a:rect l="l" t="t" r="r" b="b"/>
            <a:pathLst>
              <a:path w="2045970" h="184150">
                <a:moveTo>
                  <a:pt x="2045969" y="0"/>
                </a:moveTo>
                <a:lnTo>
                  <a:pt x="1022984" y="0"/>
                </a:lnTo>
                <a:lnTo>
                  <a:pt x="1022984" y="184022"/>
                </a:lnTo>
                <a:lnTo>
                  <a:pt x="0" y="184022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7080884" y="266318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5149215" y="2841498"/>
            <a:ext cx="236600" cy="12572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5149214" y="3731895"/>
            <a:ext cx="2623185" cy="1229995"/>
          </a:xfrm>
          <a:custGeom>
            <a:avLst/>
            <a:gdLst/>
            <a:ahLst/>
            <a:cxnLst/>
            <a:rect l="l" t="t" r="r" b="b"/>
            <a:pathLst>
              <a:path w="2623184" h="1229995">
                <a:moveTo>
                  <a:pt x="2623184" y="0"/>
                </a:moveTo>
                <a:lnTo>
                  <a:pt x="2623184" y="1229867"/>
                </a:lnTo>
                <a:lnTo>
                  <a:pt x="0" y="1229867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7715250" y="384619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5149215" y="4898897"/>
            <a:ext cx="236600" cy="12572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5149214" y="2903219"/>
            <a:ext cx="2045970" cy="1031240"/>
          </a:xfrm>
          <a:custGeom>
            <a:avLst/>
            <a:gdLst/>
            <a:ahLst/>
            <a:cxnLst/>
            <a:rect l="l" t="t" r="r" b="b"/>
            <a:pathLst>
              <a:path w="2045970" h="1031239">
                <a:moveTo>
                  <a:pt x="2045969" y="0"/>
                </a:moveTo>
                <a:lnTo>
                  <a:pt x="1531619" y="0"/>
                </a:lnTo>
                <a:lnTo>
                  <a:pt x="1531619" y="240029"/>
                </a:lnTo>
                <a:lnTo>
                  <a:pt x="1022984" y="240029"/>
                </a:lnTo>
                <a:lnTo>
                  <a:pt x="1022984" y="1030985"/>
                </a:lnTo>
                <a:lnTo>
                  <a:pt x="0" y="1030985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7080884" y="284607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5149215" y="3870769"/>
            <a:ext cx="236600" cy="12630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Lucidchart</dc:subject>
  <dc:title>Blank Diagram - Page 1.pdf</dc:title>
  <dcterms:created xsi:type="dcterms:W3CDTF">2018-02-27T07:04:55Z</dcterms:created>
  <dcterms:modified xsi:type="dcterms:W3CDTF">2018-02-27T07:04:55Z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2018-02-27T00:00:00Z</vt:filetime>
  </property>
  <property fmtid="{D5CDD505-2E9C-101B-9397-08002B2CF9AE}" pid="3" name="Creator">
    <vt:lpwstr>elias</vt:lpwstr>
  </property>
  <property fmtid="{D5CDD505-2E9C-101B-9397-08002B2CF9AE}" pid="4" name="LastSaved">
    <vt:filetime>2018-02-27T00:00:00Z</vt:filetime>
  </property>
</Properties>
</file>