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A4DE1-7969-4047-9DEA-16BAA1730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8E83E3-1154-43D2-9064-66305ADF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FE6BA-4461-4F0B-803C-4EE13CEE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0DAF9A-4613-499F-8689-33088384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6E08A-2EE5-47AE-9FCF-612897AC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18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1886C-B714-480C-8A3B-34C8C2B8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12186-7B0C-49FF-B5EE-6DF981FB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DFB22-4847-441F-8C68-3158B4EC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22993-8A3B-491B-8E37-D933CFA3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819AC-872C-4D84-B05D-E697EBB8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36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611597-7543-4C7D-9C3D-3E0EA4F13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E8417-5B07-4D2B-886E-D0A338E63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0DD16-4760-4003-830B-99FF4853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98373-32C6-4A10-A724-DA536581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9125F-2257-41A0-AF71-3F7B019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70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E72A5-1C6E-482A-AAE8-52398E4F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AB41B-0312-4E6E-8AC0-B9E2DD55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BEC3B4-7946-4EE0-953C-7E5D508B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F131D-3F0E-4285-95F4-094EA7D4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41F50-3259-406B-AF60-21913630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1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7B5E3-CD58-4C29-859B-42FB8A51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C6500-4354-41A5-AA37-9B501D9E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F9281-4859-4D0E-B42F-8293A2BE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E64AF0-799A-4800-93E8-B6713F10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202AA-12F3-46F2-93BC-A079C8F2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52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3CB8D-F2F7-4883-B1A8-FCC95C0C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27375-E550-4320-B528-15BCA8274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DBDB2D-22AB-4F0B-ABB1-8B75186E7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A6D069-14EE-4CDE-9358-A7806285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645632-C2E1-465D-A84B-0B712DAB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2691A6-E404-4261-B89B-2E2868BE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1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30374-4EA5-42B7-BF58-8B49DF0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0C5FC-26C8-4153-AB22-B3422E62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3DE2E9-915F-4699-B30A-82650034F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2B161F-4560-4386-B502-901098E95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CAD3DA-5763-486B-AC0B-47EA6FB53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8FC753-7C8D-4FBD-8C1C-3E010090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582398-E422-412A-93FD-3B9F8358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AB4294-4DB1-476F-884A-7A21A0A5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86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14770-F045-4BD7-97FC-C005D9D1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9E103B-F507-4790-92B2-4675A0AA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7DC233-4561-452E-9398-5F78B271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EBEFD3-CF85-43FE-9131-590936D2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19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EE1536-324F-46CE-B718-9DE0CFDB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AC90C0-294E-43FF-93A3-30578AD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02AB5-695D-484D-BC78-6288F337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7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3F118-864F-4C87-86D2-F101DFA6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71A9B-0D74-4F13-9AC8-A444E8E0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DEC4F0-B2F2-437F-89C9-846C3A35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1F405-F33E-4188-B859-8B881CD7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27E467-984E-4716-9470-2EEC0DF7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DA7FBF-4BCD-41F9-A563-61FAAB54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12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78D11-19BD-4645-81A4-D9C41B71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8534AB-BFC3-41FE-9B5C-826E8F37A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AA23DD-DA9A-48A1-B87C-FC3DBF289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4B7A53-91A1-4F13-9E1A-D1B5459F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D398C7-342C-4250-91E8-1DDE9F82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BD8CA8-F292-4542-8933-07A3F24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801942-73EA-4A2A-9195-D2ECB4CB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E081F7-9985-4637-9AE6-BF1BDE60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4E126-461B-4AF3-A1B6-961F39A1B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FDB5-534B-4E40-8705-5FE0951A8F8D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A963CF-28CC-4B02-B533-8704DE2F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C3849-4F3D-46E0-9E69-19A4F00F7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6301-225F-48C1-A00D-39F6450698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37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FF94E5D-9C29-4C71-A19A-B6BA312F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0" y="609600"/>
            <a:ext cx="9329530" cy="4648200"/>
          </a:xfrm>
        </p:spPr>
        <p:txBody>
          <a:bodyPr/>
          <a:lstStyle/>
          <a:p>
            <a:pPr algn="just"/>
            <a:r>
              <a:rPr lang="es-MX" dirty="0"/>
              <a:t>En </a:t>
            </a:r>
            <a:r>
              <a:rPr lang="es-MX" u="sng" dirty="0"/>
              <a:t>La innovación, concepto e importancia económica, </a:t>
            </a:r>
          </a:p>
          <a:p>
            <a:pPr algn="just"/>
            <a:r>
              <a:rPr lang="es-MX" dirty="0"/>
              <a:t>Mulet explica que la innovación es utilizar</a:t>
            </a:r>
          </a:p>
          <a:p>
            <a:pPr algn="just"/>
            <a:r>
              <a:rPr lang="es-MX" dirty="0"/>
              <a:t>El conocimiento y generarlo si es necesario</a:t>
            </a:r>
          </a:p>
          <a:p>
            <a:pPr algn="just"/>
            <a:r>
              <a:rPr lang="es-MX" dirty="0"/>
              <a:t>Para crear productos, servicios, o procesos que</a:t>
            </a:r>
          </a:p>
          <a:p>
            <a:pPr algn="just"/>
            <a:r>
              <a:rPr lang="es-MX" dirty="0"/>
              <a:t>Son nuevos para la empresa, o mejorar los</a:t>
            </a:r>
          </a:p>
          <a:p>
            <a:pPr algn="just"/>
            <a:r>
              <a:rPr lang="es-MX" dirty="0"/>
              <a:t>Ya existentes, consiguiendo con ello tener éxito</a:t>
            </a:r>
          </a:p>
          <a:p>
            <a:pPr algn="just"/>
            <a:r>
              <a:rPr lang="es-MX" dirty="0"/>
              <a:t>En el mercado (22).</a:t>
            </a:r>
          </a:p>
        </p:txBody>
      </p:sp>
    </p:spTree>
    <p:extLst>
      <p:ext uri="{BB962C8B-B14F-4D97-AF65-F5344CB8AC3E}">
        <p14:creationId xmlns:p14="http://schemas.microsoft.com/office/powerpoint/2010/main" val="23905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D6516-2BF8-4449-A874-DD52A997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Mullet</a:t>
            </a:r>
            <a:r>
              <a:rPr lang="es-MX" dirty="0"/>
              <a:t>, Juan. “</a:t>
            </a:r>
            <a:r>
              <a:rPr lang="es-MX" u="sng" dirty="0"/>
              <a:t>La innovación, concepto e importancia económica”. </a:t>
            </a:r>
            <a:r>
              <a:rPr lang="es-MX" dirty="0"/>
              <a:t>Congreso de economía </a:t>
            </a:r>
            <a:r>
              <a:rPr lang="es-MX"/>
              <a:t>de Navarra España, 1997.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5499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elias142018@outlook.es</dc:creator>
  <cp:lastModifiedBy>elias142018@outlook.es</cp:lastModifiedBy>
  <cp:revision>2</cp:revision>
  <dcterms:created xsi:type="dcterms:W3CDTF">2019-11-07T05:13:53Z</dcterms:created>
  <dcterms:modified xsi:type="dcterms:W3CDTF">2019-11-07T05:25:52Z</dcterms:modified>
</cp:coreProperties>
</file>