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A6870-4479-4481-ABA0-164A6FA4E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C30EFA-2640-4182-A786-EBF2CCE62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9056E4-498A-49E3-98EC-CC5BACB0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FB65-14B5-4074-8408-C9DE270BC7E1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D3C484-AA64-44D9-ADD7-DE2CABAB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20F521-0E31-4D80-9872-E02C41F2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0A41-605B-4D4C-8136-D68CC9429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665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1C7C4-472D-4BD9-9930-B88613AA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E575B4-0E22-4E72-BDCE-ECBC111E3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A470DB-E18F-46C2-91B8-E5135399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FB65-14B5-4074-8408-C9DE270BC7E1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7F6471-CF2D-4B1B-B6C5-1D0C72E8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027D36-4099-41BF-A333-BE4F71C5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0A41-605B-4D4C-8136-D68CC9429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032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17E9C2-2B4B-415F-88E7-9A4A3CFA0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BAF8D3-B5FE-4EF2-B16D-28111981F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9A7032-80A3-486C-9618-8CFBA4FC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FB65-14B5-4074-8408-C9DE270BC7E1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3B59AA-4727-441F-96FD-97EB49E6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CEFB87-7A40-40C5-A75C-D57DFF2B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0A41-605B-4D4C-8136-D68CC9429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429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1F76F-3DD7-43C3-B7FC-20E71D27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3CC8C-B0B3-4C07-8F75-BF1E9B25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C9A28A-0697-4867-87ED-3ADFC57C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FB65-14B5-4074-8408-C9DE270BC7E1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A4AE97-E349-4E38-BFCC-81895F79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6E15A1-C7D8-4D99-A5D5-C284B786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0A41-605B-4D4C-8136-D68CC9429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816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19874-C2B8-4BB6-91EF-FF86AAF7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919B5D-9C75-409D-A3B2-6B9001853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1C07A1-A9A5-4790-B9F5-04B90189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FB65-14B5-4074-8408-C9DE270BC7E1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76A56A-92D3-4E63-BFA1-42AD9218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4A2A4A-D769-4008-9272-6884D160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0A41-605B-4D4C-8136-D68CC9429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23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D35EA-35C0-4164-9DC1-DA3ECC0B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B01E23-726C-47B6-9FD2-4EB8AEB01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031050-3E3E-4DBA-9DCB-D958C0407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6ECBEC-7886-4631-8E80-05FC35FA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FB65-14B5-4074-8408-C9DE270BC7E1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CE3D22-891B-48F2-9106-4730D384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72D139-7818-4FFD-9D6C-234D2CDA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0A41-605B-4D4C-8136-D68CC9429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04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BF0B8-751C-4229-ACAA-B4483059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311DC0-57C6-4DBC-8F9B-3660F3A3E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40C4FB-AAB3-4D4A-8C49-EDCA56059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59D55C-BF0C-4B00-915A-D7D11F76C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63F817-95BE-452B-8DED-319A56516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82B496-E602-4511-BEEE-32EEADD4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FB65-14B5-4074-8408-C9DE270BC7E1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5809ED-4B01-49F4-8E99-8F5F029E5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57282E-1667-48CE-A50D-8FB75A5A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0A41-605B-4D4C-8136-D68CC9429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157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BC0DF-AE86-452F-B700-D8D460AA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936120-8A59-4172-87A6-33B79C24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FB65-14B5-4074-8408-C9DE270BC7E1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0BF55C-6333-4FB8-BFC8-5778F504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0B052B-9860-4D19-BA6E-05B54B73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0A41-605B-4D4C-8136-D68CC9429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7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09011B-BF4C-4325-8EED-51132727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FB65-14B5-4074-8408-C9DE270BC7E1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D3E1D9-25A6-48A3-B5E4-6985E118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8BB2C0-8470-4CA4-9E3D-16CB7750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0A41-605B-4D4C-8136-D68CC9429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868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0E610-1844-485E-A243-061876F1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16EED-1823-433E-B7B1-B20DFDF3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1F851B-56BC-443F-8ECD-A396E6E54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D25A8E-5E80-4B15-B8B2-92F18A58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FB65-14B5-4074-8408-C9DE270BC7E1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8EF866-09DF-4F46-A27A-7D9BDD86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271534-EDC0-42C7-B43B-58471C27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0A41-605B-4D4C-8136-D68CC9429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646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6F91B-5109-4FD0-8F7E-3F236F75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6FCF14-20F9-4B85-8EA6-BD3872799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40F260-58F1-4F78-B32D-889F03D1E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314EBF-28E5-432C-B4DA-ECAEE953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FB65-14B5-4074-8408-C9DE270BC7E1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0C91BA-D147-4C46-A018-D33A02D6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F3A7F1-4C56-4C98-B8F0-92EA2D03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0A41-605B-4D4C-8136-D68CC9429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923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E8E3466-1180-434E-B066-25E124393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5854E7-096A-496E-B1F6-9278C5D7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71D2BF-0F28-406D-9625-C88A7428B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FFB65-14B5-4074-8408-C9DE270BC7E1}" type="datetimeFigureOut">
              <a:rPr lang="es-MX" smtClean="0"/>
              <a:t>09/05/2019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D4A1FE-D7F1-4E2F-82B5-4CF5C339E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51273-DA54-4C1B-A702-812ADC019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30A41-605B-4D4C-8136-D68CC9429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453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AC0FF-0CF7-4F28-B6C1-B40E042C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017" y="191749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sz="4400" b="1" dirty="0"/>
              <a:t>Universidad Politécnica de Chiapas </a:t>
            </a:r>
            <a:br>
              <a:rPr lang="es-ES" sz="4400" b="1" dirty="0"/>
            </a:br>
            <a:br>
              <a:rPr lang="es-ES" sz="4000" b="1" dirty="0"/>
            </a:br>
            <a:r>
              <a:rPr lang="es-ES" sz="4000" dirty="0"/>
              <a:t>Ingeniería en Desarrollo de Software</a:t>
            </a:r>
            <a:br>
              <a:rPr lang="es-ES" sz="4000" dirty="0"/>
            </a:br>
            <a:br>
              <a:rPr lang="es-ES" sz="4000" dirty="0"/>
            </a:br>
            <a:r>
              <a:rPr lang="es-ES" sz="4000" dirty="0"/>
              <a:t> Inteligencia emocional y manejo de conflictos</a:t>
            </a:r>
            <a:br>
              <a:rPr lang="es-ES" sz="4000" dirty="0"/>
            </a:br>
            <a:r>
              <a:rPr lang="es-ES" sz="4000" dirty="0"/>
              <a:t> </a:t>
            </a:r>
            <a:br>
              <a:rPr lang="es-ES" sz="4000" dirty="0"/>
            </a:br>
            <a:r>
              <a:rPr lang="es-ES" sz="4000" dirty="0"/>
              <a:t>Proyecto de primer corte</a:t>
            </a:r>
            <a:endParaRPr lang="es-MX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3E623-95BC-4FBA-B919-A9097FEB4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235" y="4463430"/>
            <a:ext cx="9144000" cy="1655762"/>
          </a:xfrm>
        </p:spPr>
        <p:txBody>
          <a:bodyPr>
            <a:normAutofit lnSpcReduction="10000"/>
          </a:bodyPr>
          <a:lstStyle/>
          <a:p>
            <a:endParaRPr lang="es-MX" dirty="0"/>
          </a:p>
          <a:p>
            <a:endParaRPr lang="es-MX" b="1" dirty="0"/>
          </a:p>
          <a:p>
            <a:r>
              <a:rPr lang="es-MX" b="1" dirty="0"/>
              <a:t>Alumno: </a:t>
            </a:r>
            <a:r>
              <a:rPr lang="es-MX" dirty="0"/>
              <a:t>Elías Roblero  Pérez</a:t>
            </a:r>
          </a:p>
          <a:p>
            <a:r>
              <a:rPr lang="es-MX" dirty="0"/>
              <a:t>  </a:t>
            </a:r>
            <a:r>
              <a:rPr lang="es-MX" b="1" dirty="0"/>
              <a:t>Cuatrimestre: </a:t>
            </a:r>
            <a:r>
              <a:rPr lang="es-MX" dirty="0"/>
              <a:t>3°    </a:t>
            </a:r>
            <a:r>
              <a:rPr lang="es-MX" b="1" dirty="0"/>
              <a:t> Grupo: </a:t>
            </a:r>
            <a:r>
              <a:rPr lang="es-MX" dirty="0"/>
              <a:t>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351E76-A6CD-40E3-A6C3-004DB9A28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70187"/>
            <a:ext cx="1453667" cy="14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71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D66884-12E5-4362-B87F-FC267589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2" y="659434"/>
            <a:ext cx="10515600" cy="4351338"/>
          </a:xfrm>
        </p:spPr>
        <p:txBody>
          <a:bodyPr/>
          <a:lstStyle/>
          <a:p>
            <a:r>
              <a:rPr lang="es-MX" dirty="0"/>
              <a:t>El tipo de motivación que se identifica</a:t>
            </a:r>
          </a:p>
          <a:p>
            <a:pPr marL="0" indent="0">
              <a:buNone/>
            </a:pPr>
            <a:r>
              <a:rPr lang="es-MX" dirty="0"/>
              <a:t>es el de motivación tanto interna como</a:t>
            </a:r>
          </a:p>
          <a:p>
            <a:pPr marL="0" indent="0">
              <a:buNone/>
            </a:pPr>
            <a:r>
              <a:rPr lang="es-MX" dirty="0"/>
              <a:t>externa, porque hacíamos ejercicio y con ello</a:t>
            </a:r>
          </a:p>
          <a:p>
            <a:pPr marL="0" indent="0">
              <a:buNone/>
            </a:pPr>
            <a:r>
              <a:rPr lang="es-MX" dirty="0"/>
              <a:t>Satisfacíamos algunas de las necesidades fisiológicas que</a:t>
            </a:r>
          </a:p>
          <a:p>
            <a:pPr marL="0" indent="0">
              <a:buNone/>
            </a:pPr>
            <a:r>
              <a:rPr lang="es-MX" dirty="0"/>
              <a:t>Teníamos, y eso nos motivaba a seguir</a:t>
            </a:r>
          </a:p>
          <a:p>
            <a:pPr marL="0" indent="0">
              <a:buNone/>
            </a:pPr>
            <a:r>
              <a:rPr lang="es-MX" dirty="0"/>
              <a:t>Jugando fútbol y a ponerle más ganas</a:t>
            </a:r>
          </a:p>
          <a:p>
            <a:pPr marL="0" indent="0">
              <a:buNone/>
            </a:pPr>
            <a:r>
              <a:rPr lang="es-MX" dirty="0"/>
              <a:t>A los partidos que teníamos cierto tiempo.</a:t>
            </a:r>
          </a:p>
        </p:txBody>
      </p:sp>
    </p:spTree>
    <p:extLst>
      <p:ext uri="{BB962C8B-B14F-4D97-AF65-F5344CB8AC3E}">
        <p14:creationId xmlns:p14="http://schemas.microsoft.com/office/powerpoint/2010/main" val="25366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31D6D5-7E05-4D42-AC84-027BF43AE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6" y="1003990"/>
            <a:ext cx="10515600" cy="4351338"/>
          </a:xfrm>
        </p:spPr>
        <p:txBody>
          <a:bodyPr/>
          <a:lstStyle/>
          <a:p>
            <a:r>
              <a:rPr lang="es-MX" dirty="0"/>
              <a:t>También fue motivación externa porque deseábamos ganar</a:t>
            </a:r>
          </a:p>
          <a:p>
            <a:pPr marL="0" indent="0">
              <a:buNone/>
            </a:pPr>
            <a:r>
              <a:rPr lang="es-MX" dirty="0"/>
              <a:t>El torneo ya que el ganador se</a:t>
            </a:r>
          </a:p>
          <a:p>
            <a:pPr marL="0" indent="0">
              <a:buNone/>
            </a:pPr>
            <a:r>
              <a:rPr lang="es-MX" dirty="0"/>
              <a:t>Llevaría una cierta cantidad de dinero que</a:t>
            </a:r>
          </a:p>
          <a:p>
            <a:pPr marL="0" indent="0">
              <a:buNone/>
            </a:pPr>
            <a:r>
              <a:rPr lang="es-MX" dirty="0"/>
              <a:t>No era para nada despreciable, es por </a:t>
            </a:r>
          </a:p>
          <a:p>
            <a:pPr marL="0" indent="0">
              <a:buNone/>
            </a:pPr>
            <a:r>
              <a:rPr lang="es-MX" dirty="0"/>
              <a:t>Ello que también eso fue un factor cable.</a:t>
            </a:r>
          </a:p>
          <a:p>
            <a:pPr marL="0" indent="0">
              <a:buNone/>
            </a:pPr>
            <a:r>
              <a:rPr lang="es-MX" dirty="0"/>
              <a:t>Fue también motivación por una meta porque</a:t>
            </a:r>
          </a:p>
          <a:p>
            <a:pPr marL="0" indent="0">
              <a:buNone/>
            </a:pPr>
            <a:r>
              <a:rPr lang="es-MX" dirty="0"/>
              <a:t>Desde antes habíamos planeado ganar el torneo.</a:t>
            </a:r>
          </a:p>
        </p:txBody>
      </p:sp>
    </p:spTree>
    <p:extLst>
      <p:ext uri="{BB962C8B-B14F-4D97-AF65-F5344CB8AC3E}">
        <p14:creationId xmlns:p14="http://schemas.microsoft.com/office/powerpoint/2010/main" val="325197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B17EEE-5B79-4BA8-BC81-F4C394852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1956"/>
            <a:ext cx="10515600" cy="4351338"/>
          </a:xfrm>
        </p:spPr>
        <p:txBody>
          <a:bodyPr/>
          <a:lstStyle/>
          <a:p>
            <a:r>
              <a:rPr lang="es-MX" dirty="0"/>
              <a:t>Varios aspectos nos motivaban en ese entonces</a:t>
            </a:r>
          </a:p>
          <a:p>
            <a:pPr marL="0" indent="0">
              <a:buNone/>
            </a:pPr>
            <a:r>
              <a:rPr lang="es-MX" dirty="0"/>
              <a:t>Por querer ganar aquel torneo, pero al</a:t>
            </a:r>
          </a:p>
          <a:p>
            <a:pPr marL="0" indent="0">
              <a:buNone/>
            </a:pPr>
            <a:r>
              <a:rPr lang="es-MX" dirty="0"/>
              <a:t>Mismo tiempo divertirnos jugando ese bello deporte.</a:t>
            </a:r>
          </a:p>
          <a:p>
            <a:pPr marL="0" indent="0">
              <a:buNone/>
            </a:pPr>
            <a:r>
              <a:rPr lang="es-MX" dirty="0"/>
              <a:t>Se logra identificar también la motivación social</a:t>
            </a:r>
          </a:p>
          <a:p>
            <a:pPr marL="0" indent="0">
              <a:buNone/>
            </a:pPr>
            <a:r>
              <a:rPr lang="es-MX" dirty="0"/>
              <a:t>En el aspecto de afiliación, en el </a:t>
            </a:r>
          </a:p>
          <a:p>
            <a:pPr marL="0" indent="0">
              <a:buNone/>
            </a:pPr>
            <a:r>
              <a:rPr lang="es-MX" dirty="0"/>
              <a:t>Sentido de hacer amistades al mismo tiempo</a:t>
            </a:r>
          </a:p>
          <a:p>
            <a:pPr marL="0" indent="0">
              <a:buNone/>
            </a:pPr>
            <a:r>
              <a:rPr lang="es-MX" dirty="0"/>
              <a:t>que se jugaban los partidos cada día.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209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DFC95D-AF40-4E5C-8640-4A676CFB7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973"/>
            <a:ext cx="10515600" cy="4351338"/>
          </a:xfrm>
        </p:spPr>
        <p:txBody>
          <a:bodyPr/>
          <a:lstStyle/>
          <a:p>
            <a:r>
              <a:rPr lang="es-MX" dirty="0"/>
              <a:t>El llevar a cabo este ciclo motivacional</a:t>
            </a:r>
          </a:p>
          <a:p>
            <a:pPr marL="0" indent="0">
              <a:buNone/>
            </a:pPr>
            <a:r>
              <a:rPr lang="es-MX" dirty="0"/>
              <a:t>Me dejó grandes experiencias y aprendizajes que</a:t>
            </a:r>
          </a:p>
          <a:p>
            <a:pPr marL="0" indent="0">
              <a:buNone/>
            </a:pPr>
            <a:r>
              <a:rPr lang="es-MX" dirty="0"/>
              <a:t>me han ayudado hasta ahorita, tal vez</a:t>
            </a:r>
          </a:p>
          <a:p>
            <a:pPr marL="0" indent="0">
              <a:buNone/>
            </a:pPr>
            <a:r>
              <a:rPr lang="es-MX" dirty="0"/>
              <a:t>Si desde el principio le hubiéramos más</a:t>
            </a:r>
          </a:p>
          <a:p>
            <a:pPr marL="0" indent="0">
              <a:buNone/>
            </a:pPr>
            <a:r>
              <a:rPr lang="es-MX" dirty="0"/>
              <a:t>Ganas, no nos iba a costar tanto</a:t>
            </a:r>
          </a:p>
          <a:p>
            <a:pPr marL="0" indent="0">
              <a:buNone/>
            </a:pPr>
            <a:r>
              <a:rPr lang="es-MX" dirty="0"/>
              <a:t>Llegar a ganar el torneo y ahorraríamos</a:t>
            </a:r>
          </a:p>
          <a:p>
            <a:pPr marL="0" indent="0">
              <a:buNone/>
            </a:pPr>
            <a:r>
              <a:rPr lang="es-MX" dirty="0"/>
              <a:t>Tiempo que nos beneficiaría más.</a:t>
            </a:r>
          </a:p>
        </p:txBody>
      </p:sp>
    </p:spTree>
    <p:extLst>
      <p:ext uri="{BB962C8B-B14F-4D97-AF65-F5344CB8AC3E}">
        <p14:creationId xmlns:p14="http://schemas.microsoft.com/office/powerpoint/2010/main" val="3989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A5587-FE9C-46EB-BAE4-1EBEBAE1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468381"/>
            <a:ext cx="10515600" cy="1325563"/>
          </a:xfrm>
        </p:spPr>
        <p:txBody>
          <a:bodyPr/>
          <a:lstStyle/>
          <a:p>
            <a:r>
              <a:rPr lang="es-MX" b="1" dirty="0">
                <a:solidFill>
                  <a:srgbClr val="0070C0"/>
                </a:solidFill>
              </a:rPr>
              <a:t>3.- Ciclo motivacional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81B5F1-5E9A-4F86-AE1E-A5F2EDD2E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61" y="1865381"/>
            <a:ext cx="7470913" cy="4351338"/>
          </a:xfrm>
        </p:spPr>
        <p:txBody>
          <a:bodyPr/>
          <a:lstStyle/>
          <a:p>
            <a:r>
              <a:rPr lang="es-MX" dirty="0"/>
              <a:t>Descripción: fue mi graduación de la prepa,</a:t>
            </a:r>
          </a:p>
          <a:p>
            <a:pPr marL="0" indent="0">
              <a:buNone/>
            </a:pPr>
            <a:r>
              <a:rPr lang="es-MX" dirty="0"/>
              <a:t>Hace ya casi un año, tenía 17 </a:t>
            </a:r>
          </a:p>
          <a:p>
            <a:pPr marL="0" indent="0">
              <a:buNone/>
            </a:pPr>
            <a:r>
              <a:rPr lang="es-MX" dirty="0"/>
              <a:t>Años, fue en el mes de julio</a:t>
            </a:r>
          </a:p>
          <a:p>
            <a:pPr marL="0" indent="0">
              <a:buNone/>
            </a:pPr>
            <a:r>
              <a:rPr lang="es-MX" dirty="0"/>
              <a:t>Sino mal recuerdo, fue muy grato ese</a:t>
            </a:r>
          </a:p>
          <a:p>
            <a:pPr marL="0" indent="0">
              <a:buNone/>
            </a:pPr>
            <a:r>
              <a:rPr lang="es-MX" dirty="0"/>
              <a:t>Día para mí, aunque en cierta manera</a:t>
            </a:r>
          </a:p>
          <a:p>
            <a:pPr marL="0" indent="0">
              <a:buNone/>
            </a:pPr>
            <a:r>
              <a:rPr lang="es-MX" dirty="0"/>
              <a:t>Triste, porque no sabía que me esperaba.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911718-9A9A-47FB-87D8-A0CFC056DE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9"/>
          <a:stretch/>
        </p:blipFill>
        <p:spPr>
          <a:xfrm>
            <a:off x="6903554" y="468381"/>
            <a:ext cx="5143500" cy="5837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9300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EC1C6-4C39-4BA5-80D0-F0B6E0234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3173"/>
            <a:ext cx="10515600" cy="4351338"/>
          </a:xfrm>
        </p:spPr>
        <p:txBody>
          <a:bodyPr/>
          <a:lstStyle/>
          <a:p>
            <a:r>
              <a:rPr lang="es-MX" dirty="0"/>
              <a:t>Nos situaron muy temprano en lugar donde</a:t>
            </a:r>
          </a:p>
          <a:p>
            <a:pPr marL="0" indent="0">
              <a:buNone/>
            </a:pPr>
            <a:r>
              <a:rPr lang="es-MX" dirty="0"/>
              <a:t>Se llevaría a cabo la ceremonia de </a:t>
            </a:r>
          </a:p>
          <a:p>
            <a:pPr marL="0" indent="0">
              <a:buNone/>
            </a:pPr>
            <a:r>
              <a:rPr lang="es-MX" dirty="0"/>
              <a:t>Graduación, y como siempre los encargados llegaron</a:t>
            </a:r>
          </a:p>
          <a:p>
            <a:pPr marL="0" indent="0">
              <a:buNone/>
            </a:pPr>
            <a:r>
              <a:rPr lang="es-MX" dirty="0"/>
              <a:t>Bien tarde y esperamos algo de tiempo </a:t>
            </a:r>
          </a:p>
          <a:p>
            <a:pPr marL="0" indent="0">
              <a:buNone/>
            </a:pPr>
            <a:r>
              <a:rPr lang="es-MX" dirty="0"/>
              <a:t>Para que comenzara el evento, había gran</a:t>
            </a:r>
          </a:p>
          <a:p>
            <a:pPr marL="0" indent="0">
              <a:buNone/>
            </a:pPr>
            <a:r>
              <a:rPr lang="es-MX" dirty="0"/>
              <a:t>Cantidad de personas en el lugar, tanto</a:t>
            </a:r>
          </a:p>
          <a:p>
            <a:pPr marL="0" indent="0">
              <a:buNone/>
            </a:pPr>
            <a:r>
              <a:rPr lang="es-MX" dirty="0"/>
              <a:t>Alumnos, familiares, amigos, docentes y demás personas.</a:t>
            </a:r>
          </a:p>
        </p:txBody>
      </p:sp>
    </p:spTree>
    <p:extLst>
      <p:ext uri="{BB962C8B-B14F-4D97-AF65-F5344CB8AC3E}">
        <p14:creationId xmlns:p14="http://schemas.microsoft.com/office/powerpoint/2010/main" val="259750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FBD2B1-0F94-4669-8B9C-FCA3C88AF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4" y="5799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Era una mañana soleada, pero fue un</a:t>
            </a:r>
          </a:p>
          <a:p>
            <a:pPr marL="0" indent="0">
              <a:buNone/>
            </a:pPr>
            <a:r>
              <a:rPr lang="es-MX" dirty="0"/>
              <a:t>Gran día, en ese momento no pensaba</a:t>
            </a:r>
          </a:p>
          <a:p>
            <a:pPr marL="0" indent="0">
              <a:buNone/>
            </a:pPr>
            <a:r>
              <a:rPr lang="es-MX" dirty="0"/>
              <a:t>Lo complicado que sería la universidad, bien</a:t>
            </a:r>
          </a:p>
          <a:p>
            <a:pPr marL="0" indent="0">
              <a:buNone/>
            </a:pPr>
            <a:r>
              <a:rPr lang="es-MX" dirty="0"/>
              <a:t>Ingenuo como siempre. Hubieron muchas actividades, bailes,</a:t>
            </a:r>
          </a:p>
          <a:p>
            <a:pPr marL="0" indent="0">
              <a:buNone/>
            </a:pPr>
            <a:r>
              <a:rPr lang="es-MX" dirty="0"/>
              <a:t>Discursos y todo eso tan común en </a:t>
            </a:r>
          </a:p>
          <a:p>
            <a:pPr marL="0" indent="0">
              <a:buNone/>
            </a:pPr>
            <a:r>
              <a:rPr lang="es-MX" dirty="0"/>
              <a:t>Una graduación, y los reconocimientos no se</a:t>
            </a:r>
          </a:p>
          <a:p>
            <a:pPr marL="0" indent="0">
              <a:buNone/>
            </a:pPr>
            <a:r>
              <a:rPr lang="es-MX" dirty="0"/>
              <a:t>Hicieron esperar, muchos aplausos ese día.</a:t>
            </a:r>
          </a:p>
        </p:txBody>
      </p:sp>
    </p:spTree>
    <p:extLst>
      <p:ext uri="{BB962C8B-B14F-4D97-AF65-F5344CB8AC3E}">
        <p14:creationId xmlns:p14="http://schemas.microsoft.com/office/powerpoint/2010/main" val="73026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122AC3-11F2-487E-A15A-B5D7D3ABA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443"/>
            <a:ext cx="10515600" cy="4351338"/>
          </a:xfrm>
        </p:spPr>
        <p:txBody>
          <a:bodyPr/>
          <a:lstStyle/>
          <a:p>
            <a:r>
              <a:rPr lang="es-MX" dirty="0"/>
              <a:t>El tipo de motivación que destaca es</a:t>
            </a:r>
          </a:p>
          <a:p>
            <a:pPr marL="0" indent="0">
              <a:buNone/>
            </a:pPr>
            <a:r>
              <a:rPr lang="es-MX" dirty="0"/>
              <a:t>El de meta, ya que anteriormente tenía</a:t>
            </a:r>
          </a:p>
          <a:p>
            <a:pPr marL="0" indent="0">
              <a:buNone/>
            </a:pPr>
            <a:r>
              <a:rPr lang="es-MX" dirty="0"/>
              <a:t>Planeado terminar la prepa y seguir continuando</a:t>
            </a:r>
          </a:p>
          <a:p>
            <a:pPr marL="0" indent="0">
              <a:buNone/>
            </a:pPr>
            <a:r>
              <a:rPr lang="es-MX" dirty="0"/>
              <a:t>Con mis estudios e irme preparando cada</a:t>
            </a:r>
          </a:p>
          <a:p>
            <a:pPr marL="0" indent="0">
              <a:buNone/>
            </a:pPr>
            <a:r>
              <a:rPr lang="es-MX" dirty="0"/>
              <a:t>Vez más y mejor. Así como ponerle</a:t>
            </a:r>
          </a:p>
          <a:p>
            <a:pPr marL="0" indent="0">
              <a:buNone/>
            </a:pPr>
            <a:r>
              <a:rPr lang="es-MX" dirty="0"/>
              <a:t>El mayor empeño para salir con buenas</a:t>
            </a:r>
          </a:p>
          <a:p>
            <a:pPr marL="0" indent="0">
              <a:buNone/>
            </a:pPr>
            <a:r>
              <a:rPr lang="es-MX" dirty="0"/>
              <a:t>Calificaciones y un gran aprendizaje que ayudaría.</a:t>
            </a:r>
          </a:p>
        </p:txBody>
      </p:sp>
    </p:spTree>
    <p:extLst>
      <p:ext uri="{BB962C8B-B14F-4D97-AF65-F5344CB8AC3E}">
        <p14:creationId xmlns:p14="http://schemas.microsoft.com/office/powerpoint/2010/main" val="768265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28BB97-93EF-4C65-9279-E6D10AE7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74" y="288372"/>
            <a:ext cx="10515600" cy="4351338"/>
          </a:xfrm>
        </p:spPr>
        <p:txBody>
          <a:bodyPr>
            <a:normAutofit/>
          </a:bodyPr>
          <a:lstStyle/>
          <a:p>
            <a:r>
              <a:rPr lang="es-MX" sz="2400" dirty="0"/>
              <a:t>Motivación consciente también se hacía presente en</a:t>
            </a:r>
          </a:p>
          <a:p>
            <a:pPr marL="0" indent="0">
              <a:buNone/>
            </a:pPr>
            <a:r>
              <a:rPr lang="es-MX" sz="2400" dirty="0"/>
              <a:t>Ese momento porque tenía bien claro cuales</a:t>
            </a:r>
          </a:p>
          <a:p>
            <a:pPr marL="0" indent="0">
              <a:buNone/>
            </a:pPr>
            <a:r>
              <a:rPr lang="es-MX" sz="2400" dirty="0"/>
              <a:t>Eran mis motivos para comportarme de esa</a:t>
            </a:r>
          </a:p>
          <a:p>
            <a:pPr marL="0" indent="0">
              <a:buNone/>
            </a:pPr>
            <a:r>
              <a:rPr lang="es-MX" sz="2400" dirty="0"/>
              <a:t>Manera, además de que en cierta forma</a:t>
            </a:r>
          </a:p>
          <a:p>
            <a:pPr marL="0" indent="0">
              <a:buNone/>
            </a:pPr>
            <a:r>
              <a:rPr lang="es-MX" sz="2400" dirty="0"/>
              <a:t>Pude controlar mis estados emocionales y usarlos</a:t>
            </a:r>
          </a:p>
          <a:p>
            <a:pPr marL="0" indent="0">
              <a:buNone/>
            </a:pPr>
            <a:r>
              <a:rPr lang="es-MX" sz="2400" dirty="0"/>
              <a:t>En mi favor la mayor parte.</a:t>
            </a:r>
          </a:p>
          <a:p>
            <a:pPr marL="0" indent="0">
              <a:buNone/>
            </a:pPr>
            <a:r>
              <a:rPr lang="es-MX" sz="2400" dirty="0"/>
              <a:t>Tenía bien claro cual era el proceso.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7B7079-8981-49E8-ACC4-F32A238029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1"/>
          <a:stretch/>
        </p:blipFill>
        <p:spPr>
          <a:xfrm>
            <a:off x="6674126" y="745297"/>
            <a:ext cx="5143500" cy="5665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4684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42F0C7-C9E6-414E-A8B8-BA12CAEC8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4" y="434147"/>
            <a:ext cx="10515600" cy="4351338"/>
          </a:xfrm>
        </p:spPr>
        <p:txBody>
          <a:bodyPr/>
          <a:lstStyle/>
          <a:p>
            <a:r>
              <a:rPr lang="es-MX" dirty="0"/>
              <a:t>Y también el de motivación social, en</a:t>
            </a:r>
          </a:p>
          <a:p>
            <a:pPr marL="0" indent="0">
              <a:buNone/>
            </a:pPr>
            <a:r>
              <a:rPr lang="es-MX" dirty="0"/>
              <a:t>Lo particular el motivación por logro, ya</a:t>
            </a:r>
          </a:p>
          <a:p>
            <a:pPr marL="0" indent="0">
              <a:buNone/>
            </a:pPr>
            <a:r>
              <a:rPr lang="es-MX" dirty="0"/>
              <a:t>Que quería desarrollar mis capacidades como estudiante</a:t>
            </a:r>
          </a:p>
          <a:p>
            <a:pPr marL="0" indent="0">
              <a:buNone/>
            </a:pPr>
            <a:r>
              <a:rPr lang="es-MX" dirty="0"/>
              <a:t>Y sentía un deseo de competencia el</a:t>
            </a:r>
          </a:p>
          <a:p>
            <a:pPr marL="0" indent="0">
              <a:buNone/>
            </a:pPr>
            <a:r>
              <a:rPr lang="es-MX" dirty="0"/>
              <a:t>Cual me hacía superarme cada día más.</a:t>
            </a:r>
          </a:p>
          <a:p>
            <a:pPr marL="0" indent="0">
              <a:buNone/>
            </a:pPr>
            <a:r>
              <a:rPr lang="es-MX" dirty="0"/>
              <a:t>Y con ello buscar alcanzar mi objetivo</a:t>
            </a:r>
          </a:p>
          <a:p>
            <a:pPr marL="0" indent="0">
              <a:buNone/>
            </a:pPr>
            <a:r>
              <a:rPr lang="es-MX" dirty="0"/>
              <a:t>Planeado desde el inicio y sentirme bien.</a:t>
            </a:r>
          </a:p>
        </p:txBody>
      </p:sp>
    </p:spTree>
    <p:extLst>
      <p:ext uri="{BB962C8B-B14F-4D97-AF65-F5344CB8AC3E}">
        <p14:creationId xmlns:p14="http://schemas.microsoft.com/office/powerpoint/2010/main" val="67672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FD23C-D1DB-4F7D-AC6D-8F6131C2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70C0"/>
                </a:solidFill>
              </a:rPr>
              <a:t>1.- Ciclo motivacional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00289F-B2BF-4527-A6DD-D4E3CC6D6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0983" cy="4351338"/>
          </a:xfrm>
        </p:spPr>
        <p:txBody>
          <a:bodyPr/>
          <a:lstStyle/>
          <a:p>
            <a:pPr algn="just"/>
            <a:r>
              <a:rPr lang="es-MX" dirty="0"/>
              <a:t>Descripción: tenía 3 años, se trató de</a:t>
            </a:r>
          </a:p>
          <a:p>
            <a:pPr marL="0" indent="0" algn="just">
              <a:buNone/>
            </a:pPr>
            <a:r>
              <a:rPr lang="es-MX" dirty="0"/>
              <a:t>mi cumpleaños, era la primera vez que</a:t>
            </a:r>
          </a:p>
          <a:p>
            <a:pPr marL="0" indent="0" algn="just">
              <a:buNone/>
            </a:pPr>
            <a:r>
              <a:rPr lang="es-MX" dirty="0"/>
              <a:t>llegaban varios invitados a la fiesta, entre</a:t>
            </a:r>
          </a:p>
          <a:p>
            <a:pPr marL="0" indent="0" algn="just">
              <a:buNone/>
            </a:pPr>
            <a:r>
              <a:rPr lang="es-MX" dirty="0"/>
              <a:t>ellos, amigos y familiares, por lo que</a:t>
            </a:r>
          </a:p>
          <a:p>
            <a:pPr marL="0" indent="0" algn="just">
              <a:buNone/>
            </a:pPr>
            <a:r>
              <a:rPr lang="es-MX" dirty="0"/>
              <a:t>habría mayor cantidad de regalos para mí.</a:t>
            </a:r>
          </a:p>
          <a:p>
            <a:pPr marL="0" indent="0" algn="just">
              <a:buNone/>
            </a:pPr>
            <a:r>
              <a:rPr lang="es-MX" dirty="0"/>
              <a:t>Fue el 14 de agosto de 2003.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D955F9-5EF0-4DC9-ABB1-F37EEC229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182" y="1364974"/>
            <a:ext cx="4691269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3729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810CDE-11E5-48FD-AF13-6963BD551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2686"/>
            <a:ext cx="10515600" cy="4351338"/>
          </a:xfrm>
        </p:spPr>
        <p:txBody>
          <a:bodyPr/>
          <a:lstStyle/>
          <a:p>
            <a:r>
              <a:rPr lang="es-MX" dirty="0"/>
              <a:t>El graduarme me dejo una gran satisfacción</a:t>
            </a:r>
          </a:p>
          <a:p>
            <a:pPr marL="0" indent="0">
              <a:buNone/>
            </a:pPr>
            <a:r>
              <a:rPr lang="es-MX" dirty="0"/>
              <a:t>Personal, ya que pude cumplir una meta</a:t>
            </a:r>
          </a:p>
          <a:p>
            <a:pPr marL="0" indent="0">
              <a:buNone/>
            </a:pPr>
            <a:r>
              <a:rPr lang="es-MX" dirty="0"/>
              <a:t>Más, todo el esfuerzo y la constancia</a:t>
            </a:r>
          </a:p>
          <a:p>
            <a:pPr marL="0" indent="0">
              <a:buNone/>
            </a:pPr>
            <a:r>
              <a:rPr lang="es-MX" dirty="0"/>
              <a:t>Valió la pena, y el poder dar</a:t>
            </a:r>
          </a:p>
          <a:p>
            <a:pPr marL="0" indent="0">
              <a:buNone/>
            </a:pPr>
            <a:r>
              <a:rPr lang="es-MX" dirty="0"/>
              <a:t>Un paso más en mi formación como</a:t>
            </a:r>
          </a:p>
          <a:p>
            <a:pPr marL="0" indent="0">
              <a:buNone/>
            </a:pPr>
            <a:r>
              <a:rPr lang="es-MX" dirty="0"/>
              <a:t>Profesionista está cada vez más cerca, aunque</a:t>
            </a:r>
          </a:p>
          <a:p>
            <a:pPr marL="0" indent="0">
              <a:buNone/>
            </a:pPr>
            <a:r>
              <a:rPr lang="es-MX" dirty="0"/>
              <a:t>En la universidad no se vea fácil.</a:t>
            </a:r>
          </a:p>
        </p:txBody>
      </p:sp>
    </p:spTree>
    <p:extLst>
      <p:ext uri="{BB962C8B-B14F-4D97-AF65-F5344CB8AC3E}">
        <p14:creationId xmlns:p14="http://schemas.microsoft.com/office/powerpoint/2010/main" val="1412483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A458A6-DDBA-4856-B7B7-A14817F09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87146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/>
              <a:t>Pudo ser más satisfactorio para mi, si</a:t>
            </a:r>
          </a:p>
          <a:p>
            <a:pPr marL="0" indent="0" algn="ctr">
              <a:buNone/>
            </a:pPr>
            <a:r>
              <a:rPr lang="es-MX" dirty="0"/>
              <a:t>El día de la graduación hubieran llegado</a:t>
            </a:r>
          </a:p>
          <a:p>
            <a:pPr marL="0" indent="0" algn="ctr">
              <a:buNone/>
            </a:pPr>
            <a:r>
              <a:rPr lang="es-MX" dirty="0"/>
              <a:t>Más familiares, pero eso es lo de</a:t>
            </a:r>
          </a:p>
          <a:p>
            <a:pPr marL="0" indent="0" algn="ctr">
              <a:buNone/>
            </a:pPr>
            <a:r>
              <a:rPr lang="es-MX" dirty="0"/>
              <a:t>Menos, o si el evento hubiese sido</a:t>
            </a:r>
          </a:p>
          <a:p>
            <a:pPr marL="0" indent="0" algn="ctr">
              <a:buNone/>
            </a:pPr>
            <a:r>
              <a:rPr lang="es-MX" dirty="0"/>
              <a:t>Mejor planeado y que el ambiente estuviera</a:t>
            </a:r>
          </a:p>
          <a:p>
            <a:pPr marL="0" indent="0" algn="ctr">
              <a:buNone/>
            </a:pPr>
            <a:r>
              <a:rPr lang="es-MX" dirty="0"/>
              <a:t>Más ameno, pero de ahí, todo fue</a:t>
            </a:r>
          </a:p>
          <a:p>
            <a:pPr marL="0" indent="0" algn="ctr">
              <a:buNone/>
            </a:pPr>
            <a:r>
              <a:rPr lang="es-MX" dirty="0"/>
              <a:t>Genial, y me dejó grandes recuerdos.</a:t>
            </a:r>
          </a:p>
        </p:txBody>
      </p:sp>
    </p:spTree>
    <p:extLst>
      <p:ext uri="{BB962C8B-B14F-4D97-AF65-F5344CB8AC3E}">
        <p14:creationId xmlns:p14="http://schemas.microsoft.com/office/powerpoint/2010/main" val="368640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64FFAD-CD56-4F41-9A75-B6F4C73C8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74" y="-132522"/>
            <a:ext cx="7643191" cy="312751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Fue un día muy agradable desde temprano,</a:t>
            </a:r>
          </a:p>
          <a:p>
            <a:pPr marL="0" indent="0" algn="just">
              <a:buNone/>
            </a:pPr>
            <a:r>
              <a:rPr lang="es-MX" dirty="0"/>
              <a:t>hubo mucha comida, dulces, todo marchó de</a:t>
            </a:r>
          </a:p>
          <a:p>
            <a:pPr marL="0" indent="0" algn="just">
              <a:buNone/>
            </a:pPr>
            <a:r>
              <a:rPr lang="es-MX" dirty="0"/>
              <a:t>la mejor manera posible, fue uno de </a:t>
            </a:r>
          </a:p>
          <a:p>
            <a:pPr marL="0" indent="0" algn="just">
              <a:buNone/>
            </a:pPr>
            <a:r>
              <a:rPr lang="es-MX" dirty="0"/>
              <a:t>los mejores días de mi infancia sin</a:t>
            </a:r>
          </a:p>
          <a:p>
            <a:pPr marL="0" indent="0" algn="just">
              <a:buNone/>
            </a:pPr>
            <a:r>
              <a:rPr lang="es-MX" dirty="0"/>
              <a:t>duda, desde la mañana empezaron los preparativos</a:t>
            </a:r>
          </a:p>
          <a:p>
            <a:pPr marL="0" indent="0" algn="just">
              <a:buNone/>
            </a:pPr>
            <a:r>
              <a:rPr lang="es-MX" dirty="0"/>
              <a:t>y todo empezaba a tomar forma.</a:t>
            </a:r>
          </a:p>
          <a:p>
            <a:pPr marL="0" indent="0" algn="just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01A428-D77E-4D34-B68E-4B33BD6DD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88" y="2504661"/>
            <a:ext cx="6596638" cy="3710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621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F49280-AE0D-48A8-93FD-FB2392F3E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417982"/>
            <a:ext cx="10664687" cy="3578087"/>
          </a:xfrm>
        </p:spPr>
        <p:txBody>
          <a:bodyPr/>
          <a:lstStyle/>
          <a:p>
            <a:pPr algn="ctr"/>
            <a:r>
              <a:rPr lang="es-MX" dirty="0"/>
              <a:t>El tipo de motivación que dinamizaron mi</a:t>
            </a:r>
          </a:p>
          <a:p>
            <a:pPr marL="0" indent="0" algn="ctr">
              <a:buNone/>
            </a:pPr>
            <a:r>
              <a:rPr lang="es-MX" dirty="0"/>
              <a:t>conducta fueron, motivación social y en cierta</a:t>
            </a:r>
          </a:p>
          <a:p>
            <a:pPr marL="0" indent="0" algn="ctr">
              <a:buNone/>
            </a:pPr>
            <a:r>
              <a:rPr lang="es-MX" dirty="0"/>
              <a:t>manera la motivación inconsciente. La primera porque</a:t>
            </a:r>
          </a:p>
          <a:p>
            <a:pPr marL="0" indent="0" algn="ctr">
              <a:buNone/>
            </a:pPr>
            <a:r>
              <a:rPr lang="es-MX" dirty="0"/>
              <a:t>tenía el interés de establecer relaciones afectivas</a:t>
            </a:r>
          </a:p>
          <a:p>
            <a:pPr marL="0" indent="0" algn="ctr">
              <a:buNone/>
            </a:pPr>
            <a:r>
              <a:rPr lang="es-MX" dirty="0"/>
              <a:t>con los demás, es decir, llevarme bien,</a:t>
            </a:r>
          </a:p>
          <a:p>
            <a:pPr marL="0" indent="0" algn="ctr">
              <a:buNone/>
            </a:pPr>
            <a:r>
              <a:rPr lang="es-MX" dirty="0"/>
              <a:t>jugar, divertirme, y todo ese tipo de </a:t>
            </a:r>
          </a:p>
          <a:p>
            <a:pPr marL="0" indent="0" algn="ctr">
              <a:buNone/>
            </a:pPr>
            <a:r>
              <a:rPr lang="es-MX" dirty="0"/>
              <a:t>cosas en la edad que yo tenía.</a:t>
            </a:r>
          </a:p>
        </p:txBody>
      </p:sp>
    </p:spTree>
    <p:extLst>
      <p:ext uri="{BB962C8B-B14F-4D97-AF65-F5344CB8AC3E}">
        <p14:creationId xmlns:p14="http://schemas.microsoft.com/office/powerpoint/2010/main" val="423239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7E0FD8-E314-4A9A-9575-EBEDC9997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543" y="1417983"/>
            <a:ext cx="10518913" cy="4334911"/>
          </a:xfrm>
        </p:spPr>
        <p:txBody>
          <a:bodyPr/>
          <a:lstStyle/>
          <a:p>
            <a:pPr algn="ctr"/>
            <a:r>
              <a:rPr lang="es-MX" dirty="0"/>
              <a:t>De la misma forma, había motivación inconsciente</a:t>
            </a:r>
          </a:p>
          <a:p>
            <a:pPr marL="0" indent="0" algn="ctr">
              <a:buNone/>
            </a:pPr>
            <a:r>
              <a:rPr lang="es-MX" dirty="0"/>
              <a:t>por la edad que yo tenía y</a:t>
            </a:r>
          </a:p>
          <a:p>
            <a:pPr marL="0" indent="0" algn="ctr">
              <a:buNone/>
            </a:pPr>
            <a:r>
              <a:rPr lang="es-MX" dirty="0"/>
              <a:t>aún no comprendía del todo cual era</a:t>
            </a:r>
          </a:p>
          <a:p>
            <a:pPr marL="0" indent="0" algn="ctr">
              <a:buNone/>
            </a:pPr>
            <a:r>
              <a:rPr lang="es-MX" dirty="0"/>
              <a:t>mi propósito principal o la meta a </a:t>
            </a:r>
          </a:p>
          <a:p>
            <a:pPr marL="0" indent="0" algn="ctr">
              <a:buNone/>
            </a:pPr>
            <a:r>
              <a:rPr lang="es-MX" dirty="0"/>
              <a:t>la que yo aspiraba alcanzar en ese</a:t>
            </a:r>
          </a:p>
          <a:p>
            <a:pPr marL="0" indent="0" algn="ctr">
              <a:buNone/>
            </a:pPr>
            <a:r>
              <a:rPr lang="es-MX" dirty="0"/>
              <a:t>entonces y no era consciente de los</a:t>
            </a:r>
          </a:p>
          <a:p>
            <a:pPr marL="0" indent="0" algn="ctr">
              <a:buNone/>
            </a:pPr>
            <a:r>
              <a:rPr lang="es-MX" dirty="0"/>
              <a:t>motivos que determinaban mi conducta hace tiempo.</a:t>
            </a:r>
          </a:p>
        </p:txBody>
      </p:sp>
    </p:spTree>
    <p:extLst>
      <p:ext uri="{BB962C8B-B14F-4D97-AF65-F5344CB8AC3E}">
        <p14:creationId xmlns:p14="http://schemas.microsoft.com/office/powerpoint/2010/main" val="123109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2E3A1B-CA4E-4149-9305-62F88D3BF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291" y="901148"/>
            <a:ext cx="10545417" cy="5792650"/>
          </a:xfrm>
        </p:spPr>
        <p:txBody>
          <a:bodyPr/>
          <a:lstStyle/>
          <a:p>
            <a:r>
              <a:rPr lang="es-MX" dirty="0"/>
              <a:t>En conclusión, el resultado de este ciclo</a:t>
            </a:r>
          </a:p>
          <a:p>
            <a:pPr marL="0" indent="0">
              <a:buNone/>
            </a:pPr>
            <a:r>
              <a:rPr lang="es-MX" dirty="0"/>
              <a:t>motivacional pudo ser mejor, si hubieran llegado</a:t>
            </a:r>
          </a:p>
          <a:p>
            <a:pPr marL="0" indent="0">
              <a:buNone/>
            </a:pPr>
            <a:r>
              <a:rPr lang="es-MX" dirty="0"/>
              <a:t>más familiares a mi cumpleaños porque habían</a:t>
            </a:r>
          </a:p>
          <a:p>
            <a:pPr marL="0" indent="0">
              <a:buNone/>
            </a:pPr>
            <a:r>
              <a:rPr lang="es-MX" dirty="0"/>
              <a:t>algunos que estaban distanciados de nosotros, pero</a:t>
            </a:r>
          </a:p>
          <a:p>
            <a:pPr marL="0" indent="0">
              <a:buNone/>
            </a:pPr>
            <a:r>
              <a:rPr lang="es-MX" dirty="0"/>
              <a:t>Aun así me dejó buenos recuerdos aunque</a:t>
            </a:r>
          </a:p>
          <a:p>
            <a:pPr marL="0" indent="0">
              <a:buNone/>
            </a:pPr>
            <a:r>
              <a:rPr lang="es-MX" dirty="0"/>
              <a:t>Estos fueran pocos, pero marcaron parte de</a:t>
            </a:r>
          </a:p>
          <a:p>
            <a:pPr marL="0" indent="0">
              <a:buNone/>
            </a:pPr>
            <a:r>
              <a:rPr lang="es-MX" dirty="0"/>
              <a:t>mi infancia de la mejor manera posible.</a:t>
            </a:r>
          </a:p>
        </p:txBody>
      </p:sp>
    </p:spTree>
    <p:extLst>
      <p:ext uri="{BB962C8B-B14F-4D97-AF65-F5344CB8AC3E}">
        <p14:creationId xmlns:p14="http://schemas.microsoft.com/office/powerpoint/2010/main" val="345586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8B03C-E07E-4E16-86FA-31CFE4F7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70C0"/>
                </a:solidFill>
              </a:rPr>
              <a:t>2.- Ciclo motivacional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9B87E9-4564-48AC-A2EF-E7396DD1E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Descripción: tenía 15 años, fue que gané</a:t>
            </a:r>
          </a:p>
          <a:p>
            <a:pPr marL="0" indent="0">
              <a:buNone/>
            </a:pPr>
            <a:r>
              <a:rPr lang="es-MX" dirty="0"/>
              <a:t>un torneo de futbol de la preparatoria</a:t>
            </a:r>
          </a:p>
          <a:p>
            <a:pPr marL="0" indent="0">
              <a:buNone/>
            </a:pPr>
            <a:r>
              <a:rPr lang="es-MX" dirty="0"/>
              <a:t>en la que participaron 18 equipos incluyendo</a:t>
            </a:r>
          </a:p>
          <a:p>
            <a:pPr marL="0" indent="0">
              <a:buNone/>
            </a:pPr>
            <a:r>
              <a:rPr lang="es-MX" dirty="0"/>
              <a:t>equipos de otras preparatorias como la prepa </a:t>
            </a:r>
          </a:p>
          <a:p>
            <a:pPr marL="0" indent="0">
              <a:buNone/>
            </a:pPr>
            <a:r>
              <a:rPr lang="es-MX" dirty="0"/>
              <a:t>5, prepa 3 y otras más, que </a:t>
            </a:r>
          </a:p>
          <a:p>
            <a:pPr marL="0" indent="0">
              <a:buNone/>
            </a:pPr>
            <a:r>
              <a:rPr lang="es-MX" dirty="0"/>
              <a:t>hacían interesante al torneo y entretenido.</a:t>
            </a:r>
          </a:p>
        </p:txBody>
      </p:sp>
    </p:spTree>
    <p:extLst>
      <p:ext uri="{BB962C8B-B14F-4D97-AF65-F5344CB8AC3E}">
        <p14:creationId xmlns:p14="http://schemas.microsoft.com/office/powerpoint/2010/main" val="135935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782698-26CA-4AFB-A1E9-FC40754FE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17" y="222112"/>
            <a:ext cx="10515600" cy="4351338"/>
          </a:xfrm>
        </p:spPr>
        <p:txBody>
          <a:bodyPr>
            <a:normAutofit/>
          </a:bodyPr>
          <a:lstStyle/>
          <a:p>
            <a:r>
              <a:rPr lang="es-MX" sz="2400" dirty="0"/>
              <a:t>Al principio no obteníamos buenos resultados, pero</a:t>
            </a:r>
          </a:p>
          <a:p>
            <a:pPr marL="0" indent="0">
              <a:buNone/>
            </a:pPr>
            <a:r>
              <a:rPr lang="es-MX" sz="2400" dirty="0"/>
              <a:t>después de ponerle más ganas y empeño</a:t>
            </a:r>
          </a:p>
          <a:p>
            <a:pPr marL="0" indent="0">
              <a:buNone/>
            </a:pPr>
            <a:r>
              <a:rPr lang="es-MX" sz="2400" dirty="0"/>
              <a:t>llegaron las victorias, y nuestro nivel iba</a:t>
            </a:r>
          </a:p>
          <a:p>
            <a:pPr marL="0" indent="0">
              <a:buNone/>
            </a:pPr>
            <a:r>
              <a:rPr lang="es-MX" sz="2400" dirty="0"/>
              <a:t>mejorando con el paso de los partidos.</a:t>
            </a:r>
          </a:p>
          <a:p>
            <a:pPr marL="0" indent="0">
              <a:buNone/>
            </a:pPr>
            <a:r>
              <a:rPr lang="es-MX" sz="2400" dirty="0"/>
              <a:t>Se jugaba solamente en el campo que</a:t>
            </a:r>
          </a:p>
          <a:p>
            <a:pPr marL="0" indent="0">
              <a:buNone/>
            </a:pPr>
            <a:r>
              <a:rPr lang="es-MX" sz="2400" dirty="0"/>
              <a:t>tenía la preparatoria (núm. 1) después de</a:t>
            </a:r>
          </a:p>
          <a:p>
            <a:pPr marL="0" indent="0">
              <a:buNone/>
            </a:pPr>
            <a:r>
              <a:rPr lang="es-MX" sz="2400" dirty="0"/>
              <a:t>las clases, yo jugaba de portero.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CF8B39-C96D-412C-B86B-B40B9DD5E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90" y="1652346"/>
            <a:ext cx="6215268" cy="4157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091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6A6895-5EAA-4D7C-9886-958145E3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1955"/>
            <a:ext cx="10515600" cy="4351338"/>
          </a:xfrm>
        </p:spPr>
        <p:txBody>
          <a:bodyPr/>
          <a:lstStyle/>
          <a:p>
            <a:pPr algn="ctr"/>
            <a:r>
              <a:rPr lang="es-MX" dirty="0"/>
              <a:t>Los partidos se ponían muy entretenidos y</a:t>
            </a:r>
          </a:p>
          <a:p>
            <a:pPr marL="0" indent="0" algn="ctr">
              <a:buNone/>
            </a:pPr>
            <a:r>
              <a:rPr lang="es-MX" dirty="0"/>
              <a:t>se logró armar un buen equipo después</a:t>
            </a:r>
          </a:p>
          <a:p>
            <a:pPr marL="0" indent="0" algn="ctr">
              <a:buNone/>
            </a:pPr>
            <a:r>
              <a:rPr lang="es-MX" dirty="0"/>
              <a:t>de varios intentos por conseguirlo, había buena</a:t>
            </a:r>
          </a:p>
          <a:p>
            <a:pPr marL="0" indent="0" algn="ctr">
              <a:buNone/>
            </a:pPr>
            <a:r>
              <a:rPr lang="es-MX" dirty="0"/>
              <a:t>comunicación entre los jugadores aunque no faltaban</a:t>
            </a:r>
          </a:p>
          <a:p>
            <a:pPr marL="0" indent="0" algn="ctr">
              <a:buNone/>
            </a:pPr>
            <a:r>
              <a:rPr lang="es-MX" dirty="0"/>
              <a:t>ciertas discusiones internamente por algunas errores que</a:t>
            </a:r>
          </a:p>
          <a:p>
            <a:pPr marL="0" indent="0" algn="ctr">
              <a:buNone/>
            </a:pPr>
            <a:r>
              <a:rPr lang="es-MX" dirty="0"/>
              <a:t>cometían algunas personas en ciertos momentos de</a:t>
            </a:r>
          </a:p>
          <a:p>
            <a:pPr marL="0" indent="0" algn="ctr">
              <a:buNone/>
            </a:pPr>
            <a:r>
              <a:rPr lang="es-MX" dirty="0"/>
              <a:t>los partidos, que costaban puntos menos.</a:t>
            </a:r>
          </a:p>
        </p:txBody>
      </p:sp>
    </p:spTree>
    <p:extLst>
      <p:ext uri="{BB962C8B-B14F-4D97-AF65-F5344CB8AC3E}">
        <p14:creationId xmlns:p14="http://schemas.microsoft.com/office/powerpoint/2010/main" val="1587951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1077</Words>
  <Application>Microsoft Office PowerPoint</Application>
  <PresentationFormat>Panorámica</PresentationFormat>
  <Paragraphs>145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Universidad Politécnica de Chiapas   Ingeniería en Desarrollo de Software   Inteligencia emocional y manejo de conflictos   Proyecto de primer corte</vt:lpstr>
      <vt:lpstr>1.- Ciclo motivacional</vt:lpstr>
      <vt:lpstr>Presentación de PowerPoint</vt:lpstr>
      <vt:lpstr>Presentación de PowerPoint</vt:lpstr>
      <vt:lpstr>Presentación de PowerPoint</vt:lpstr>
      <vt:lpstr>Presentación de PowerPoint</vt:lpstr>
      <vt:lpstr>2.- Ciclo motivacional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3.- Ciclo motivacional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Politécnica de Chiapas   Ingeniería en Desarrollo de Software   Inteligencia emocional y desarrollo de conflicto  Proyecto de primer corte</dc:title>
  <dc:creator>elias142018@outlook.es</dc:creator>
  <cp:lastModifiedBy>elias142018@outlook.es</cp:lastModifiedBy>
  <cp:revision>34</cp:revision>
  <dcterms:created xsi:type="dcterms:W3CDTF">2019-05-09T05:51:47Z</dcterms:created>
  <dcterms:modified xsi:type="dcterms:W3CDTF">2019-05-09T11:25:06Z</dcterms:modified>
</cp:coreProperties>
</file>