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anose="020B06040202020202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0597d0e8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b0597d0e8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b0597d0e8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b0597d0e8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0597d0e8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b0597d0e8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0597d0e8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0597d0e8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b0597d0e8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b0597d0e8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b0597d0e8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b0597d0e8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b0597d0e8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b0597d0e8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cd7914e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cd7914ed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cd7914ed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cd7914ed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cd7914ed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cd7914ed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0597d0e8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b0597d0e8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b0597d0e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b0597d0e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b0597d0e8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b0597d0e8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b0597d0e8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b0597d0e8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4a0fc07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4a0fc07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4a0fc07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4a0fc07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b0597d0e8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b0597d0e8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0597d0e8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b0597d0e8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Endxiety</a:t>
            </a:r>
            <a:endParaRPr sz="3000" b="1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624576"/>
            <a:ext cx="5361300" cy="13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Eduarda Mariano de Oliveira 	RM88066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Enzo </a:t>
            </a:r>
            <a:r>
              <a:rPr lang="pt-B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Wuillaume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Marino 	RM87077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Gustavo Carneiro Alves 	RM88392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00000"/>
                </a:solidFill>
                <a:highlight>
                  <a:srgbClr val="FFFFFF"/>
                </a:highlight>
              </a:rPr>
              <a:t>João 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Pedro Milani 	RM88132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Luccas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</a:rPr>
              <a:t> Vergueiro de Oliveira 	RM87037 </a:t>
            </a:r>
            <a:endParaRPr sz="11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Produtos que já existem e que solucionam total ou parcialmente o problema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Hoje em dia algumas lojas possuem totens para facilitar o processo de pagamento e alguns aplicativos para se montar listas de compras mas não existe nenhum aplicativo como o nosso projeto, que pode achar onde os produtos estão localizados com facilidade, calcular uma rota, facilitar o pagamento, analisar os  melhores lugares para colocar os produtos, criar listas com a voz,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breve das tecnologias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819150" y="2010109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Para a criação e manutenção do software usaremos Javascript para o aplicativo, Python para a IA,  assim como as bibliotecas e frameworks documentadas no slide 11, IBM Watson para o ChatBot, Node-Red para os serviços de STT, TTS, conexão entre o Watson e o aplicativo. Banco de dados Oracle e modelagens DER/MER através do DataModeler, HTML e CSS para o site e Java para a aplicação desktop e para o backend do site.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 do projeto</a:t>
            </a: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Nosso projeto beneficia os empreendimentos, pois aumenta o nível de satisfação do consumidor final, facilitando e agilizando sua ida ao mercado , com a interface intuitiva, trazendo a possibilidade de fazer listagens, achar um produto facilmente com um simples mapa da loja, estimar valores, etc.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partir da coleta de dados, (quando autorizada pelo usuário) o aplicativo informará aos mercados os produtos mais e menos selecionados, fazendo com que os mercados possam reorganizar suas gôndolas de uma forma que dê destaque maior a estes produtos ou que evidencie produtos menos vendidos para poder impulsionar estas vendas.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Frameworks/bibliotecas Python que serão utilizadas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819150" y="2296221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Alguns Frameworks/Biblioteca que planejamos utilizar são: TensorFlow, Scikit-learn, Keras, Pandas, PyTorch, Matplotlib, Numpy, Seaborn. De forma geral servirão para criar o modelo de inteligência artificial, ajudar a tratar e visualizar os dados e nos permitirão usar uma métrica para saber se a nossa IA está inteligente ou não.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tipo de rede neural será utilizada para realizar o projeto?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678813" y="2054397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Ao menos por hora não pensamos em usar redes neurais no nosso projeto, a parte de IA do programa será muito baseada em volta do ChatBot e de um modelo de aprendizagem supervisionado de regressão. Porém, caso as redes neurais se provem como mais eficientes para o nosso projeto poderemos usar uma rede de tipo perceptron, uma CNN ou até mesmo uma RNN.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será a pipeline da nossa IA?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Nossa pipeline seguirá a seguinte ordem: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Entrada- Os dados vão ser colhidos automaticamente após cada compra e com avaliações dos usuários e armazenados em um csv.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Processamento-  Os dados serão processados com Python através de um </a:t>
            </a:r>
            <a:r>
              <a:rPr lang="pt-BR" sz="1050" b="1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modelo de regressão linear simples </a:t>
            </a: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 talvez com uma</a:t>
            </a:r>
            <a:r>
              <a:rPr lang="pt-BR" sz="1050" b="1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rede neural CNN </a:t>
            </a: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usando o csv.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50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Saída- A saída vai aparecer para os gerentes e donos dos comércios depois de um tratamento adequado com Python via email.</a:t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Modelos de receita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Usaremos o modelo de Licenciamento, ou seja, “Concessão de uso de um produto/software que foi criado de forma que o adquirente possa usá-lo pagando um preço pré-definido ou recorrente. ”. Nossa solução terá um custo inicial de implementação do software no sistema e posteriormente uma cobrança mensal para a manutenção e atualização contínua.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Fonte de referência: https://www.google.com/amp/s/acestartups.com.br/modelos-de-receita-para-startups/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da solução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52749"/>
          <a:stretch/>
        </p:blipFill>
        <p:spPr>
          <a:xfrm>
            <a:off x="540000" y="1441000"/>
            <a:ext cx="4518851" cy="315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t="41065"/>
          <a:stretch/>
        </p:blipFill>
        <p:spPr>
          <a:xfrm>
            <a:off x="4903625" y="1441001"/>
            <a:ext cx="3421235" cy="29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Cruds</a:t>
            </a:r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para adicionar os produtos e suas informações no banco de dados com seus nomes, preços e localizações</a:t>
            </a:r>
            <a:endParaRPr/>
          </a:p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para adicionar as conversas com o suporte no banco de dados</a:t>
            </a:r>
            <a:endParaRPr/>
          </a:p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 para adicionar as informações do cliente no banco de dados com seu email, data de nascimento e CPF.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Cadastro: Irá permitir que o cliente se cadastre para poder utilizar o aplicativo.</a:t>
            </a:r>
            <a:endParaRPr/>
          </a:p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Lista: Irá permitir que o cliente liste os produtos que deseja comprar.</a:t>
            </a:r>
            <a:endParaRPr/>
          </a:p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Cálculo: Irá permitir que o cliente calcule o preço dos produtos ante de ir para o caixa.</a:t>
            </a:r>
            <a:endParaRPr/>
          </a:p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Localização: Irá permitir que o cliente localize em que setor e em que corredor está o produto que deseja.</a:t>
            </a:r>
            <a:endParaRPr/>
          </a:p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Suporte: Irá ajudar o cliente com os problemas que o aplicativo apresentar e irá encontrar uma solução para esse problemas.</a:t>
            </a:r>
            <a:endParaRPr/>
          </a:p>
          <a:p>
            <a:pPr marL="139700" marR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Pagamento: Irá oferecer ao cliente os métodos de pagamento para pagar pelo produto.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desafio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 começo do ano, as empresas parceiras Plusoft e CPQD propuseram para o nosso grupo o interessante desafio de “desenvolver uma solução sobre Interface de Voz e IA baseado no fato de que, em um mundo cada vez mais conectado e multitarefa, a utilização de sistemas computacionais que usam a voz como interface se faz necessário, e a união desses recursos com a inteligência artificial vai proporcionar mais personalização, assertividade e disponibilidade para os processos dentro das empresas, em especial para o Human Experience (HX) e Customer Experience (CX).”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just" rtl="0">
              <a:lnSpc>
                <a:spcPct val="57831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/>
              <a:t>O problema</a:t>
            </a:r>
            <a:r>
              <a:rPr lang="pt-BR" sz="4150" b="1">
                <a:solidFill>
                  <a:srgbClr val="01000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150">
              <a:solidFill>
                <a:srgbClr val="01000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50">
                <a:solidFill>
                  <a:srgbClr val="01000F"/>
                </a:solidFill>
                <a:latin typeface="Arial"/>
                <a:ea typeface="Arial"/>
                <a:cs typeface="Arial"/>
                <a:sym typeface="Arial"/>
              </a:rPr>
              <a:t>Quem nunca se sentiu perdido ao entrar em um mercado gigante e não fazer ideia de por onde começar a procurar o que queremos? Ou o sentimento de não saber onde procurar aquele livro diante de uma livraria com milhares de exemplares? Com tantos corredores e prateleiras, ir a uma loja grande que não conhecemos é como tentar se achar no meio de um labirinto, a dificuldade de se encontrar produtos específicos dentro de comércios de grande porte é uma realidade e é isso que queremos resolver.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Estudos sobre o problema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 dias de hoje, as pessoas têm cada vez menos tempo, e procuram realizar suas tarefas diárias de forma mais eficiente.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Mesmo com a possibilidade de realizar compras online, muitos brasileiros preferem fazer suas compras pessoalmente, então pensamos em formas de como agilizar e facilitar este processo.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Segundo uma pesquisa feita pelo Credit Donkey, as pessoas demoram em média 41 minutos para fazerem suas compras. Com a nossa solução, as pessoas conseguem fazer sua lista, assim não esquecendo de nenhum item, e também serão auxiliadas por um mapa do comércio, informando exatamente o corredor e a prateleira em que o produto desejado está localizado, poupando o tempo e garantindo uma experiência mais rápida e agradável.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solução</a:t>
            </a: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Nossa solução é simples, visamos beneficiar os consumidores, além dos estabelecimentos. Os consumidores terão um aplicativo intuitivo, fácil de usar, que irá facilitar a ida dessa pessoa para o comércio, ajudando a mesma a calcular o valor antes da compra, achar os produtos com facilidade, e sem necessidade de pedir ajuda a algum funcionário, além disso, o consumidor poderá tirar suas dúvidas no próprio aplicativo. Os estabelecimentos poderão cortar alguns gastos e também,com a autorização dos usuários, poderão identificar os produtos mais selecionado e comprados e assim adaptar sua estratégia de vendas.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Público-alvo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Nosso público-alvo são grandes comércios, como mercados, livrarias, lojas de roupas, etc. E também qualquer consumidor desses lugares, incluindo pessoas que necessitam da fala para realizar a compra como, por exemplo, pessoas analfabetas.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do potencial de mercado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Não existem grandes concorrentes e nossa solução poderia acelerar e facilitar grandemente as compras presenciais. O segmento de varejo é um segmento muito grande e com verba o bastante para investir no nosso produto, proporcionamos menos gastos se comparado com a contratação de dezenas de funcionários, um dos nossos principais diferenciais, assim como a acessibilidade e facilidade de compra.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o uso de interfaces de voz é importante para o nosso projeto? No que isso vai nos ajudar?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19150" y="2320125"/>
            <a:ext cx="7505700" cy="21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uso de interfaces de voz auxilia o nosso projeto, pois o usuário pode fazer o que precisar no aplicativo, sem precisar usar suas mãos, seus olhos, ou até mesmo desviar sua atenção de algo que possa estar fazendo deixando o uso do aplicativo mais fácil e intuitivo, ajudando pessoas com dificuldades de usar o celular.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Estudos sobre o uso de interfaces de voz e chatbots no mercado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uso de interfaces de voz e ChatBots pode reduzir muito os gastos de uma empresa, sem a necessidade de tantos gastos com funcionários. A Juniper Research estima que os ChatBots pouparão até 11 bilhões de dólares por ano até 2023.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Segundo uma pesquisa da Econsultancy, 79% dos consumidores entrevistados preferem resolver problemas em chats em tempo real, porque dizem receber imediatamente as respostas necessárias, poupando tempo, e ChatBots são perfeitos nesse quesito.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Microsoft Office PowerPoint</Application>
  <PresentationFormat>Apresentação na tela (16:9)</PresentationFormat>
  <Paragraphs>58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Nunito</vt:lpstr>
      <vt:lpstr>Calibri</vt:lpstr>
      <vt:lpstr>Shift</vt:lpstr>
      <vt:lpstr>Endxiety</vt:lpstr>
      <vt:lpstr>O desafio</vt:lpstr>
      <vt:lpstr>O problema  </vt:lpstr>
      <vt:lpstr>Estudos sobre o problema</vt:lpstr>
      <vt:lpstr>A solução</vt:lpstr>
      <vt:lpstr>Público-alvo</vt:lpstr>
      <vt:lpstr>Avaliação do potencial de mercado</vt:lpstr>
      <vt:lpstr>Por que o uso de interfaces de voz é importante para o nosso projeto? No que isso vai nos ajudar?</vt:lpstr>
      <vt:lpstr>Estudos sobre o uso de interfaces de voz e chatbots no mercado</vt:lpstr>
      <vt:lpstr>Produtos que já existem e que solucionam total ou parcialmente o problema</vt:lpstr>
      <vt:lpstr>Descrição breve das tecnologias</vt:lpstr>
      <vt:lpstr>Benefícios do projeto</vt:lpstr>
      <vt:lpstr>Frameworks/bibliotecas Python que serão utilizadas</vt:lpstr>
      <vt:lpstr>Qual tipo de rede neural será utilizada para realizar o projeto?</vt:lpstr>
      <vt:lpstr>Como será a pipeline da nossa IA?</vt:lpstr>
      <vt:lpstr>Modelos de receita</vt:lpstr>
      <vt:lpstr>Arquitetura da solução</vt:lpstr>
      <vt:lpstr>Cruds</vt:lpstr>
      <vt:lpstr>Funcionalidades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Endxiety</dc:title>
  <cp:lastModifiedBy>Eduarda Oliveira</cp:lastModifiedBy>
  <cp:revision>1</cp:revision>
  <dcterms:modified xsi:type="dcterms:W3CDTF">2022-05-22T17:43:15Z</dcterms:modified>
</cp:coreProperties>
</file>