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33556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4660"/>
  </p:normalViewPr>
  <p:slideViewPr>
    <p:cSldViewPr snapToGrid="0">
      <p:cViewPr>
        <p:scale>
          <a:sx n="90" d="100"/>
          <a:sy n="90" d="100"/>
        </p:scale>
        <p:origin x="-1362" y="-7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dirty="0"/>
              <a:t>ICU </a:t>
            </a:r>
            <a:r>
              <a:rPr lang="pt-BR" sz="1800" dirty="0" err="1"/>
              <a:t>admission</a:t>
            </a:r>
            <a:r>
              <a:rPr lang="pt-BR" sz="1800" baseline="0" dirty="0"/>
              <a:t> – </a:t>
            </a:r>
            <a:r>
              <a:rPr lang="pt-BR" sz="1800" baseline="0" dirty="0" err="1"/>
              <a:t>Unvaccinated</a:t>
            </a:r>
            <a:endParaRPr lang="pt-BR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Planilha1!$E$5:$E$6</c:f>
              <c:strCache>
                <c:ptCount val="2"/>
                <c:pt idx="0">
                  <c:v>Non-Vaccinated</c:v>
                </c:pt>
                <c:pt idx="1">
                  <c:v>pregnant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Planilha1!$C$7:$D$15</c:f>
              <c:multiLvlStrCache>
                <c:ptCount val="8"/>
                <c:lvl>
                  <c:pt idx="1">
                    <c:v>Original</c:v>
                  </c:pt>
                  <c:pt idx="3">
                    <c:v>Gamma</c:v>
                  </c:pt>
                  <c:pt idx="5">
                    <c:v>Delta </c:v>
                  </c:pt>
                  <c:pt idx="7">
                    <c:v>Omicron</c:v>
                  </c:pt>
                </c:lvl>
                <c:lvl>
                  <c:pt idx="1">
                    <c:v>ICU admission</c:v>
                  </c:pt>
                </c:lvl>
              </c:multiLvlStrCache>
            </c:multiLvlStrRef>
          </c:cat>
          <c:val>
            <c:numRef>
              <c:f>Planilha1!$E$7:$E$15</c:f>
              <c:numCache>
                <c:formatCode>0.0%</c:formatCode>
                <c:ptCount val="9"/>
                <c:pt idx="1">
                  <c:v>0.23400000000000001</c:v>
                </c:pt>
                <c:pt idx="3">
                  <c:v>0.36899999999999999</c:v>
                </c:pt>
                <c:pt idx="5">
                  <c:v>0.39300000000000002</c:v>
                </c:pt>
                <c:pt idx="7">
                  <c:v>9.5000000000000001E-2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6F-44D7-8828-1934EE29D272}"/>
            </c:ext>
          </c:extLst>
        </c:ser>
        <c:ser>
          <c:idx val="1"/>
          <c:order val="1"/>
          <c:tx>
            <c:strRef>
              <c:f>Planilha1!$F$5:$F$6</c:f>
              <c:strCache>
                <c:ptCount val="2"/>
                <c:pt idx="0">
                  <c:v>Non-Vaccinated</c:v>
                </c:pt>
                <c:pt idx="1">
                  <c:v>Puerperal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Planilha1!$C$7:$D$15</c:f>
              <c:multiLvlStrCache>
                <c:ptCount val="8"/>
                <c:lvl>
                  <c:pt idx="1">
                    <c:v>Original</c:v>
                  </c:pt>
                  <c:pt idx="3">
                    <c:v>Gamma</c:v>
                  </c:pt>
                  <c:pt idx="5">
                    <c:v>Delta </c:v>
                  </c:pt>
                  <c:pt idx="7">
                    <c:v>Omicron</c:v>
                  </c:pt>
                </c:lvl>
                <c:lvl>
                  <c:pt idx="1">
                    <c:v>ICU admission</c:v>
                  </c:pt>
                </c:lvl>
              </c:multiLvlStrCache>
            </c:multiLvlStrRef>
          </c:cat>
          <c:val>
            <c:numRef>
              <c:f>Planilha1!$F$7:$F$15</c:f>
              <c:numCache>
                <c:formatCode>0.0%</c:formatCode>
                <c:ptCount val="9"/>
                <c:pt idx="1">
                  <c:v>0.35599999999999998</c:v>
                </c:pt>
                <c:pt idx="3">
                  <c:v>0.47899999999999998</c:v>
                </c:pt>
                <c:pt idx="5">
                  <c:v>0.51</c:v>
                </c:pt>
                <c:pt idx="7">
                  <c:v>0.215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6F-44D7-8828-1934EE29D2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0349999"/>
        <c:axId val="930349167"/>
      </c:barChart>
      <c:catAx>
        <c:axId val="9303499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30349167"/>
        <c:crosses val="autoZero"/>
        <c:auto val="1"/>
        <c:lblAlgn val="ctr"/>
        <c:lblOffset val="100"/>
        <c:noMultiLvlLbl val="0"/>
      </c:catAx>
      <c:valAx>
        <c:axId val="930349167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3034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dirty="0" err="1"/>
              <a:t>Invasive</a:t>
            </a:r>
            <a:r>
              <a:rPr lang="pt-BR" sz="1800" dirty="0"/>
              <a:t> </a:t>
            </a:r>
            <a:r>
              <a:rPr lang="pt-BR" sz="1800" dirty="0" err="1"/>
              <a:t>respiratory</a:t>
            </a:r>
            <a:r>
              <a:rPr lang="pt-BR" sz="1800" dirty="0"/>
              <a:t> support</a:t>
            </a:r>
            <a:r>
              <a:rPr lang="pt-BR" sz="1800" baseline="0" dirty="0"/>
              <a:t> – </a:t>
            </a:r>
            <a:r>
              <a:rPr lang="pt-BR" sz="1800" baseline="0" dirty="0" err="1"/>
              <a:t>Unvaccinated</a:t>
            </a:r>
            <a:endParaRPr lang="pt-BR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Planilha1!$E$18:$E$19</c:f>
              <c:strCache>
                <c:ptCount val="2"/>
                <c:pt idx="0">
                  <c:v>Non-Vaccinated</c:v>
                </c:pt>
                <c:pt idx="1">
                  <c:v>pregnant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Planilha1!$D$20:$D$28</c:f>
              <c:strCache>
                <c:ptCount val="8"/>
                <c:pt idx="1">
                  <c:v>Original </c:v>
                </c:pt>
                <c:pt idx="3">
                  <c:v>Gamma </c:v>
                </c:pt>
                <c:pt idx="5">
                  <c:v>Delta</c:v>
                </c:pt>
                <c:pt idx="7">
                  <c:v>Omicron</c:v>
                </c:pt>
              </c:strCache>
              <c:extLst/>
            </c:strRef>
          </c:cat>
          <c:val>
            <c:numRef>
              <c:f>Planilha1!$E$20:$E$28</c:f>
              <c:numCache>
                <c:formatCode>0.0%</c:formatCode>
                <c:ptCount val="9"/>
                <c:pt idx="1">
                  <c:v>8.7999999999999995E-2</c:v>
                </c:pt>
                <c:pt idx="3">
                  <c:v>0.19500000000000001</c:v>
                </c:pt>
                <c:pt idx="5">
                  <c:v>0.153</c:v>
                </c:pt>
                <c:pt idx="7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CC-47DB-AEF5-D3D6064534D7}"/>
            </c:ext>
          </c:extLst>
        </c:ser>
        <c:ser>
          <c:idx val="1"/>
          <c:order val="1"/>
          <c:tx>
            <c:strRef>
              <c:f>Planilha1!$F$18:$F$19</c:f>
              <c:strCache>
                <c:ptCount val="2"/>
                <c:pt idx="0">
                  <c:v>Non-Vaccinated</c:v>
                </c:pt>
                <c:pt idx="1">
                  <c:v>Puerperal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Planilha1!$D$20:$D$28</c:f>
              <c:strCache>
                <c:ptCount val="8"/>
                <c:pt idx="1">
                  <c:v>Original </c:v>
                </c:pt>
                <c:pt idx="3">
                  <c:v>Gamma </c:v>
                </c:pt>
                <c:pt idx="5">
                  <c:v>Delta</c:v>
                </c:pt>
                <c:pt idx="7">
                  <c:v>Omicron</c:v>
                </c:pt>
              </c:strCache>
              <c:extLst/>
            </c:strRef>
          </c:cat>
          <c:val>
            <c:numRef>
              <c:f>Planilha1!$F$20:$F$28</c:f>
              <c:numCache>
                <c:formatCode>0.0%</c:formatCode>
                <c:ptCount val="9"/>
                <c:pt idx="1">
                  <c:v>0.20499999999999999</c:v>
                </c:pt>
                <c:pt idx="3">
                  <c:v>0.34499999999999997</c:v>
                </c:pt>
                <c:pt idx="5">
                  <c:v>0.216</c:v>
                </c:pt>
                <c:pt idx="7">
                  <c:v>0.105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CC-47DB-AEF5-D3D6064534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64299647"/>
        <c:axId val="864304639"/>
      </c:barChart>
      <c:catAx>
        <c:axId val="864299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4304639"/>
        <c:crosses val="autoZero"/>
        <c:auto val="1"/>
        <c:lblAlgn val="ctr"/>
        <c:lblOffset val="100"/>
        <c:noMultiLvlLbl val="0"/>
      </c:catAx>
      <c:valAx>
        <c:axId val="864304639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4299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dirty="0"/>
              <a:t>Death – </a:t>
            </a:r>
            <a:r>
              <a:rPr lang="pt-BR" sz="1800"/>
              <a:t>Unvaccinated</a:t>
            </a:r>
            <a:endParaRPr lang="pt-BR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Planilha1!$E$31:$E$32</c:f>
              <c:strCache>
                <c:ptCount val="2"/>
                <c:pt idx="0">
                  <c:v>Non-Vaccinated</c:v>
                </c:pt>
                <c:pt idx="1">
                  <c:v>pregnant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35989363153705E-2"/>
                  <c:y val="-3.49514092848562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8D6-4965-836F-41CDF10ECE57}"/>
                </c:ext>
              </c:extLst>
            </c:dLbl>
            <c:dLbl>
              <c:idx val="5"/>
              <c:layout>
                <c:manualLayout>
                  <c:x val="-1.16562311274605E-2"/>
                  <c:y val="1.04854227854566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8D6-4965-836F-41CDF10ECE57}"/>
                </c:ext>
              </c:extLst>
            </c:dLbl>
            <c:dLbl>
              <c:idx val="7"/>
              <c:layout>
                <c:manualLayout>
                  <c:x val="-7.770820751640285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D6-4965-836F-41CDF10ECE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Planilha1!$C$33:$D$41</c:f>
              <c:multiLvlStrCache>
                <c:ptCount val="8"/>
                <c:lvl>
                  <c:pt idx="1">
                    <c:v>Original </c:v>
                  </c:pt>
                  <c:pt idx="3">
                    <c:v>Gamma</c:v>
                  </c:pt>
                  <c:pt idx="5">
                    <c:v>Delta </c:v>
                  </c:pt>
                  <c:pt idx="7">
                    <c:v>Omicron</c:v>
                  </c:pt>
                </c:lvl>
                <c:lvl>
                  <c:pt idx="1">
                    <c:v>Death</c:v>
                  </c:pt>
                </c:lvl>
              </c:multiLvlStrCache>
            </c:multiLvlStrRef>
          </c:cat>
          <c:val>
            <c:numRef>
              <c:f>Planilha1!$E$33:$E$41</c:f>
              <c:numCache>
                <c:formatCode>0.0%</c:formatCode>
                <c:ptCount val="9"/>
                <c:pt idx="1">
                  <c:v>6.5000000000000002E-2</c:v>
                </c:pt>
                <c:pt idx="3">
                  <c:v>0.154</c:v>
                </c:pt>
                <c:pt idx="5">
                  <c:v>0.10199999999999999</c:v>
                </c:pt>
                <c:pt idx="7">
                  <c:v>2.5999999999999999E-2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6-4965-836F-41CDF10ECE57}"/>
            </c:ext>
          </c:extLst>
        </c:ser>
        <c:ser>
          <c:idx val="1"/>
          <c:order val="1"/>
          <c:tx>
            <c:strRef>
              <c:f>Planilha1!$F$31:$F$32</c:f>
              <c:strCache>
                <c:ptCount val="2"/>
                <c:pt idx="0">
                  <c:v>Non-Vaccinated</c:v>
                </c:pt>
                <c:pt idx="1">
                  <c:v>Puerperal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1.165623112746042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8D6-4965-836F-41CDF10ECE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Planilha1!$C$33:$D$41</c:f>
              <c:multiLvlStrCache>
                <c:ptCount val="8"/>
                <c:lvl>
                  <c:pt idx="1">
                    <c:v>Original </c:v>
                  </c:pt>
                  <c:pt idx="3">
                    <c:v>Gamma</c:v>
                  </c:pt>
                  <c:pt idx="5">
                    <c:v>Delta </c:v>
                  </c:pt>
                  <c:pt idx="7">
                    <c:v>Omicron</c:v>
                  </c:pt>
                </c:lvl>
                <c:lvl>
                  <c:pt idx="1">
                    <c:v>Death</c:v>
                  </c:pt>
                </c:lvl>
              </c:multiLvlStrCache>
            </c:multiLvlStrRef>
          </c:cat>
          <c:val>
            <c:numRef>
              <c:f>Planilha1!$F$33:$F$41</c:f>
              <c:numCache>
                <c:formatCode>0.0%</c:formatCode>
                <c:ptCount val="9"/>
                <c:pt idx="1">
                  <c:v>0.14699999999999999</c:v>
                </c:pt>
                <c:pt idx="3">
                  <c:v>0.26500000000000001</c:v>
                </c:pt>
                <c:pt idx="5">
                  <c:v>0.16700000000000001</c:v>
                </c:pt>
                <c:pt idx="7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D6-4965-836F-41CDF10ECE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3799503"/>
        <c:axId val="763799919"/>
      </c:barChart>
      <c:catAx>
        <c:axId val="76379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3799919"/>
        <c:crosses val="autoZero"/>
        <c:auto val="1"/>
        <c:lblAlgn val="ctr"/>
        <c:lblOffset val="100"/>
        <c:noMultiLvlLbl val="0"/>
      </c:catAx>
      <c:valAx>
        <c:axId val="763799919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3799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/>
              <a:t>ICU admission - Vaccinated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Planilha1!$E$44:$E$45</c:f>
              <c:strCache>
                <c:ptCount val="2"/>
                <c:pt idx="0">
                  <c:v>Vaccinated</c:v>
                </c:pt>
                <c:pt idx="1">
                  <c:v>Pregnant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E4-4FE3-9637-E3024B84CE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Planilha1!$C$46:$D$54</c:f>
              <c:multiLvlStrCache>
                <c:ptCount val="8"/>
                <c:lvl>
                  <c:pt idx="1">
                    <c:v>.</c:v>
                  </c:pt>
                  <c:pt idx="3">
                    <c:v>Gamma</c:v>
                  </c:pt>
                  <c:pt idx="5">
                    <c:v>Delta </c:v>
                  </c:pt>
                  <c:pt idx="7">
                    <c:v>Omicron</c:v>
                  </c:pt>
                </c:lvl>
                <c:lvl>
                  <c:pt idx="1">
                    <c:v>ICU admission</c:v>
                  </c:pt>
                </c:lvl>
              </c:multiLvlStrCache>
            </c:multiLvlStrRef>
          </c:cat>
          <c:val>
            <c:numRef>
              <c:f>Planilha1!$E$46:$E$54</c:f>
              <c:numCache>
                <c:formatCode>0.0%</c:formatCode>
                <c:ptCount val="9"/>
                <c:pt idx="1">
                  <c:v>0</c:v>
                </c:pt>
                <c:pt idx="3">
                  <c:v>0.28699999999999998</c:v>
                </c:pt>
                <c:pt idx="5">
                  <c:v>0.30099999999999999</c:v>
                </c:pt>
                <c:pt idx="7">
                  <c:v>9.6000000000000002E-2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E4-4FE3-9637-E3024B84CE6F}"/>
            </c:ext>
          </c:extLst>
        </c:ser>
        <c:ser>
          <c:idx val="1"/>
          <c:order val="1"/>
          <c:tx>
            <c:strRef>
              <c:f>Planilha1!$F$44:$F$45</c:f>
              <c:strCache>
                <c:ptCount val="2"/>
                <c:pt idx="0">
                  <c:v>Vaccinated</c:v>
                </c:pt>
                <c:pt idx="1">
                  <c:v>Puerperal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E4-4FE3-9637-E3024B84CE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Planilha1!$C$46:$D$54</c:f>
              <c:multiLvlStrCache>
                <c:ptCount val="8"/>
                <c:lvl>
                  <c:pt idx="1">
                    <c:v>.</c:v>
                  </c:pt>
                  <c:pt idx="3">
                    <c:v>Gamma</c:v>
                  </c:pt>
                  <c:pt idx="5">
                    <c:v>Delta </c:v>
                  </c:pt>
                  <c:pt idx="7">
                    <c:v>Omicron</c:v>
                  </c:pt>
                </c:lvl>
                <c:lvl>
                  <c:pt idx="1">
                    <c:v>ICU admission</c:v>
                  </c:pt>
                </c:lvl>
              </c:multiLvlStrCache>
            </c:multiLvlStrRef>
          </c:cat>
          <c:val>
            <c:numRef>
              <c:f>Planilha1!$F$46:$F$54</c:f>
              <c:numCache>
                <c:formatCode>0.0%</c:formatCode>
                <c:ptCount val="9"/>
                <c:pt idx="1">
                  <c:v>0</c:v>
                </c:pt>
                <c:pt idx="3">
                  <c:v>0.40899999999999997</c:v>
                </c:pt>
                <c:pt idx="5">
                  <c:v>0.372</c:v>
                </c:pt>
                <c:pt idx="7">
                  <c:v>0.16400000000000001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E4-4FE3-9637-E3024B84CE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72737183"/>
        <c:axId val="972745503"/>
      </c:barChart>
      <c:catAx>
        <c:axId val="972737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72745503"/>
        <c:crosses val="autoZero"/>
        <c:auto val="1"/>
        <c:lblAlgn val="ctr"/>
        <c:lblOffset val="100"/>
        <c:noMultiLvlLbl val="0"/>
      </c:catAx>
      <c:valAx>
        <c:axId val="972745503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72737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dirty="0" err="1"/>
              <a:t>Invasive</a:t>
            </a:r>
            <a:r>
              <a:rPr lang="pt-BR" sz="1800" dirty="0"/>
              <a:t> </a:t>
            </a:r>
            <a:r>
              <a:rPr lang="pt-BR" sz="1800" dirty="0" err="1"/>
              <a:t>respiratory</a:t>
            </a:r>
            <a:r>
              <a:rPr lang="pt-BR" sz="1800" baseline="0" dirty="0"/>
              <a:t> support - </a:t>
            </a:r>
            <a:r>
              <a:rPr lang="pt-BR" sz="1800" baseline="0" dirty="0" err="1"/>
              <a:t>Vaccinated</a:t>
            </a:r>
            <a:endParaRPr lang="pt-BR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Planilha1!$E$57:$E$58</c:f>
              <c:strCache>
                <c:ptCount val="2"/>
                <c:pt idx="0">
                  <c:v>Vaccinated</c:v>
                </c:pt>
                <c:pt idx="1">
                  <c:v>Pregnant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4A4-4C7E-984D-B0A3ABE3F9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Planilha1!$D$59:$D$67</c:f>
              <c:strCache>
                <c:ptCount val="8"/>
                <c:pt idx="1">
                  <c:v>.</c:v>
                </c:pt>
                <c:pt idx="3">
                  <c:v>Gamma</c:v>
                </c:pt>
                <c:pt idx="5">
                  <c:v>Delta </c:v>
                </c:pt>
                <c:pt idx="7">
                  <c:v>Omicron</c:v>
                </c:pt>
              </c:strCache>
              <c:extLst/>
            </c:strRef>
          </c:cat>
          <c:val>
            <c:numRef>
              <c:f>Planilha1!$E$59:$E$67</c:f>
              <c:numCache>
                <c:formatCode>0.0%</c:formatCode>
                <c:ptCount val="9"/>
                <c:pt idx="1">
                  <c:v>0</c:v>
                </c:pt>
                <c:pt idx="3">
                  <c:v>0.122</c:v>
                </c:pt>
                <c:pt idx="5">
                  <c:v>7.8E-2</c:v>
                </c:pt>
                <c:pt idx="7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A4-4C7E-984D-B0A3ABE3F943}"/>
            </c:ext>
          </c:extLst>
        </c:ser>
        <c:ser>
          <c:idx val="1"/>
          <c:order val="1"/>
          <c:tx>
            <c:strRef>
              <c:f>Planilha1!$F$57:$F$58</c:f>
              <c:strCache>
                <c:ptCount val="2"/>
                <c:pt idx="0">
                  <c:v>Vaccinated</c:v>
                </c:pt>
                <c:pt idx="1">
                  <c:v>Puerperal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A4-4C7E-984D-B0A3ABE3F9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Planilha1!$D$59:$D$67</c:f>
              <c:strCache>
                <c:ptCount val="8"/>
                <c:pt idx="1">
                  <c:v>.</c:v>
                </c:pt>
                <c:pt idx="3">
                  <c:v>Gamma</c:v>
                </c:pt>
                <c:pt idx="5">
                  <c:v>Delta </c:v>
                </c:pt>
                <c:pt idx="7">
                  <c:v>Omicron</c:v>
                </c:pt>
              </c:strCache>
              <c:extLst/>
            </c:strRef>
          </c:cat>
          <c:val>
            <c:numRef>
              <c:f>Planilha1!$F$59:$F$67</c:f>
              <c:numCache>
                <c:formatCode>0.0%</c:formatCode>
                <c:ptCount val="9"/>
                <c:pt idx="1">
                  <c:v>0</c:v>
                </c:pt>
                <c:pt idx="3">
                  <c:v>0.19</c:v>
                </c:pt>
                <c:pt idx="5">
                  <c:v>9.2999999999999999E-2</c:v>
                </c:pt>
                <c:pt idx="7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A4-4C7E-984D-B0A3ABE3F9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61815183"/>
        <c:axId val="861811855"/>
      </c:barChart>
      <c:catAx>
        <c:axId val="861815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1811855"/>
        <c:crosses val="autoZero"/>
        <c:auto val="1"/>
        <c:lblAlgn val="ctr"/>
        <c:lblOffset val="100"/>
        <c:noMultiLvlLbl val="0"/>
      </c:catAx>
      <c:valAx>
        <c:axId val="861811855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1815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dirty="0"/>
              <a:t>Death - </a:t>
            </a:r>
            <a:r>
              <a:rPr lang="pt-BR" sz="1800" dirty="0" err="1"/>
              <a:t>Vaccinated</a:t>
            </a:r>
            <a:endParaRPr lang="pt-BR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Planilha1!$E$70:$E$71</c:f>
              <c:strCache>
                <c:ptCount val="2"/>
                <c:pt idx="0">
                  <c:v>Vaccinated</c:v>
                </c:pt>
                <c:pt idx="1">
                  <c:v>Pregnant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78-483D-9427-29E2BF5DB1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Planilha1!$C$72:$D$80</c:f>
              <c:multiLvlStrCache>
                <c:ptCount val="8"/>
                <c:lvl>
                  <c:pt idx="1">
                    <c:v>.</c:v>
                  </c:pt>
                  <c:pt idx="3">
                    <c:v>Gamma</c:v>
                  </c:pt>
                  <c:pt idx="5">
                    <c:v>Delta </c:v>
                  </c:pt>
                  <c:pt idx="7">
                    <c:v>Omicron</c:v>
                  </c:pt>
                </c:lvl>
                <c:lvl>
                  <c:pt idx="1">
                    <c:v>Death</c:v>
                  </c:pt>
                </c:lvl>
              </c:multiLvlStrCache>
            </c:multiLvlStrRef>
          </c:cat>
          <c:val>
            <c:numRef>
              <c:f>Planilha1!$E$72:$E$80</c:f>
              <c:numCache>
                <c:formatCode>0.0%</c:formatCode>
                <c:ptCount val="9"/>
                <c:pt idx="1">
                  <c:v>0</c:v>
                </c:pt>
                <c:pt idx="3">
                  <c:v>7.0000000000000007E-2</c:v>
                </c:pt>
                <c:pt idx="5">
                  <c:v>3.1E-2</c:v>
                </c:pt>
                <c:pt idx="7">
                  <c:v>7.0000000000000001E-3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8-483D-9427-29E2BF5DB1EF}"/>
            </c:ext>
          </c:extLst>
        </c:ser>
        <c:ser>
          <c:idx val="1"/>
          <c:order val="1"/>
          <c:tx>
            <c:strRef>
              <c:f>Planilha1!$F$70:$F$71</c:f>
              <c:strCache>
                <c:ptCount val="2"/>
                <c:pt idx="0">
                  <c:v>Vaccinated</c:v>
                </c:pt>
                <c:pt idx="1">
                  <c:v>Puerperal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78-483D-9427-29E2BF5DB1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Planilha1!$C$72:$D$80</c:f>
              <c:multiLvlStrCache>
                <c:ptCount val="8"/>
                <c:lvl>
                  <c:pt idx="1">
                    <c:v>.</c:v>
                  </c:pt>
                  <c:pt idx="3">
                    <c:v>Gamma</c:v>
                  </c:pt>
                  <c:pt idx="5">
                    <c:v>Delta </c:v>
                  </c:pt>
                  <c:pt idx="7">
                    <c:v>Omicron</c:v>
                  </c:pt>
                </c:lvl>
                <c:lvl>
                  <c:pt idx="1">
                    <c:v>Death</c:v>
                  </c:pt>
                </c:lvl>
              </c:multiLvlStrCache>
            </c:multiLvlStrRef>
          </c:cat>
          <c:val>
            <c:numRef>
              <c:f>Planilha1!$F$72:$F$80</c:f>
              <c:numCache>
                <c:formatCode>0.0%</c:formatCode>
                <c:ptCount val="9"/>
                <c:pt idx="1">
                  <c:v>0</c:v>
                </c:pt>
                <c:pt idx="3">
                  <c:v>0.14799999999999999</c:v>
                </c:pt>
                <c:pt idx="5">
                  <c:v>2.4E-2</c:v>
                </c:pt>
                <c:pt idx="7">
                  <c:v>3.1E-2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78-483D-9427-29E2BF5DB1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24886703"/>
        <c:axId val="1024892527"/>
      </c:barChart>
      <c:catAx>
        <c:axId val="1024886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4892527"/>
        <c:crosses val="autoZero"/>
        <c:auto val="1"/>
        <c:lblAlgn val="ctr"/>
        <c:lblOffset val="100"/>
        <c:noMultiLvlLbl val="0"/>
      </c:catAx>
      <c:valAx>
        <c:axId val="1024892527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4886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673" y="2945943"/>
            <a:ext cx="11352292" cy="6266897"/>
          </a:xfrm>
        </p:spPr>
        <p:txBody>
          <a:bodyPr anchor="b"/>
          <a:lstStyle>
            <a:lvl1pPr algn="ctr">
              <a:defRPr sz="876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9455" y="9454516"/>
            <a:ext cx="10016729" cy="4345992"/>
          </a:xfrm>
        </p:spPr>
        <p:txBody>
          <a:bodyPr/>
          <a:lstStyle>
            <a:lvl1pPr marL="0" indent="0" algn="ctr">
              <a:buNone/>
              <a:defRPr sz="3505"/>
            </a:lvl1pPr>
            <a:lvl2pPr marL="667786" indent="0" algn="ctr">
              <a:buNone/>
              <a:defRPr sz="2921"/>
            </a:lvl2pPr>
            <a:lvl3pPr marL="1335573" indent="0" algn="ctr">
              <a:buNone/>
              <a:defRPr sz="2629"/>
            </a:lvl3pPr>
            <a:lvl4pPr marL="2003359" indent="0" algn="ctr">
              <a:buNone/>
              <a:defRPr sz="2337"/>
            </a:lvl4pPr>
            <a:lvl5pPr marL="2671145" indent="0" algn="ctr">
              <a:buNone/>
              <a:defRPr sz="2337"/>
            </a:lvl5pPr>
            <a:lvl6pPr marL="3338932" indent="0" algn="ctr">
              <a:buNone/>
              <a:defRPr sz="2337"/>
            </a:lvl6pPr>
            <a:lvl7pPr marL="4006718" indent="0" algn="ctr">
              <a:buNone/>
              <a:defRPr sz="2337"/>
            </a:lvl7pPr>
            <a:lvl8pPr marL="4674504" indent="0" algn="ctr">
              <a:buNone/>
              <a:defRPr sz="2337"/>
            </a:lvl8pPr>
            <a:lvl9pPr marL="5342291" indent="0" algn="ctr">
              <a:buNone/>
              <a:defRPr sz="233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15FA-9654-491D-B493-DBF25A705619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66EE-AF83-4EF3-AE7D-F03C85CAD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15FA-9654-491D-B493-DBF25A705619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66EE-AF83-4EF3-AE7D-F03C85CAD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2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7629" y="958369"/>
            <a:ext cx="2879809" cy="1525473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8201" y="958369"/>
            <a:ext cx="8472483" cy="1525473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15FA-9654-491D-B493-DBF25A705619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66EE-AF83-4EF3-AE7D-F03C85CAD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2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15FA-9654-491D-B493-DBF25A705619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66EE-AF83-4EF3-AE7D-F03C85CAD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43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45" y="4487671"/>
            <a:ext cx="11519238" cy="7487774"/>
          </a:xfrm>
        </p:spPr>
        <p:txBody>
          <a:bodyPr anchor="b"/>
          <a:lstStyle>
            <a:lvl1pPr>
              <a:defRPr sz="876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245" y="12046282"/>
            <a:ext cx="11519238" cy="3937644"/>
          </a:xfrm>
        </p:spPr>
        <p:txBody>
          <a:bodyPr/>
          <a:lstStyle>
            <a:lvl1pPr marL="0" indent="0">
              <a:buNone/>
              <a:defRPr sz="3505">
                <a:solidFill>
                  <a:schemeClr val="tx1"/>
                </a:solidFill>
              </a:defRPr>
            </a:lvl1pPr>
            <a:lvl2pPr marL="667786" indent="0">
              <a:buNone/>
              <a:defRPr sz="2921">
                <a:solidFill>
                  <a:schemeClr val="tx1">
                    <a:tint val="75000"/>
                  </a:schemeClr>
                </a:solidFill>
              </a:defRPr>
            </a:lvl2pPr>
            <a:lvl3pPr marL="1335573" indent="0">
              <a:buNone/>
              <a:defRPr sz="2629">
                <a:solidFill>
                  <a:schemeClr val="tx1">
                    <a:tint val="75000"/>
                  </a:schemeClr>
                </a:solidFill>
              </a:defRPr>
            </a:lvl3pPr>
            <a:lvl4pPr marL="2003359" indent="0">
              <a:buNone/>
              <a:defRPr sz="2337">
                <a:solidFill>
                  <a:schemeClr val="tx1">
                    <a:tint val="75000"/>
                  </a:schemeClr>
                </a:solidFill>
              </a:defRPr>
            </a:lvl4pPr>
            <a:lvl5pPr marL="2671145" indent="0">
              <a:buNone/>
              <a:defRPr sz="2337">
                <a:solidFill>
                  <a:schemeClr val="tx1">
                    <a:tint val="75000"/>
                  </a:schemeClr>
                </a:solidFill>
              </a:defRPr>
            </a:lvl5pPr>
            <a:lvl6pPr marL="3338932" indent="0">
              <a:buNone/>
              <a:defRPr sz="2337">
                <a:solidFill>
                  <a:schemeClr val="tx1">
                    <a:tint val="75000"/>
                  </a:schemeClr>
                </a:solidFill>
              </a:defRPr>
            </a:lvl6pPr>
            <a:lvl7pPr marL="4006718" indent="0">
              <a:buNone/>
              <a:defRPr sz="2337">
                <a:solidFill>
                  <a:schemeClr val="tx1">
                    <a:tint val="75000"/>
                  </a:schemeClr>
                </a:solidFill>
              </a:defRPr>
            </a:lvl7pPr>
            <a:lvl8pPr marL="4674504" indent="0">
              <a:buNone/>
              <a:defRPr sz="2337">
                <a:solidFill>
                  <a:schemeClr val="tx1">
                    <a:tint val="75000"/>
                  </a:schemeClr>
                </a:solidFill>
              </a:defRPr>
            </a:lvl8pPr>
            <a:lvl9pPr marL="5342291" indent="0">
              <a:buNone/>
              <a:defRPr sz="23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15FA-9654-491D-B493-DBF25A705619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66EE-AF83-4EF3-AE7D-F03C85CAD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67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8200" y="4791843"/>
            <a:ext cx="5676146" cy="114212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1292" y="4791843"/>
            <a:ext cx="5676146" cy="114212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15FA-9654-491D-B493-DBF25A705619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66EE-AF83-4EF3-AE7D-F03C85CAD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28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940" y="958373"/>
            <a:ext cx="11519238" cy="347929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941" y="4412664"/>
            <a:ext cx="5650060" cy="2162578"/>
          </a:xfrm>
        </p:spPr>
        <p:txBody>
          <a:bodyPr anchor="b"/>
          <a:lstStyle>
            <a:lvl1pPr marL="0" indent="0">
              <a:buNone/>
              <a:defRPr sz="3505" b="1"/>
            </a:lvl1pPr>
            <a:lvl2pPr marL="667786" indent="0">
              <a:buNone/>
              <a:defRPr sz="2921" b="1"/>
            </a:lvl2pPr>
            <a:lvl3pPr marL="1335573" indent="0">
              <a:buNone/>
              <a:defRPr sz="2629" b="1"/>
            </a:lvl3pPr>
            <a:lvl4pPr marL="2003359" indent="0">
              <a:buNone/>
              <a:defRPr sz="2337" b="1"/>
            </a:lvl4pPr>
            <a:lvl5pPr marL="2671145" indent="0">
              <a:buNone/>
              <a:defRPr sz="2337" b="1"/>
            </a:lvl5pPr>
            <a:lvl6pPr marL="3338932" indent="0">
              <a:buNone/>
              <a:defRPr sz="2337" b="1"/>
            </a:lvl6pPr>
            <a:lvl7pPr marL="4006718" indent="0">
              <a:buNone/>
              <a:defRPr sz="2337" b="1"/>
            </a:lvl7pPr>
            <a:lvl8pPr marL="4674504" indent="0">
              <a:buNone/>
              <a:defRPr sz="2337" b="1"/>
            </a:lvl8pPr>
            <a:lvl9pPr marL="5342291" indent="0">
              <a:buNone/>
              <a:defRPr sz="233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9941" y="6575242"/>
            <a:ext cx="5650060" cy="96711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1292" y="4412664"/>
            <a:ext cx="5677886" cy="2162578"/>
          </a:xfrm>
        </p:spPr>
        <p:txBody>
          <a:bodyPr anchor="b"/>
          <a:lstStyle>
            <a:lvl1pPr marL="0" indent="0">
              <a:buNone/>
              <a:defRPr sz="3505" b="1"/>
            </a:lvl1pPr>
            <a:lvl2pPr marL="667786" indent="0">
              <a:buNone/>
              <a:defRPr sz="2921" b="1"/>
            </a:lvl2pPr>
            <a:lvl3pPr marL="1335573" indent="0">
              <a:buNone/>
              <a:defRPr sz="2629" b="1"/>
            </a:lvl3pPr>
            <a:lvl4pPr marL="2003359" indent="0">
              <a:buNone/>
              <a:defRPr sz="2337" b="1"/>
            </a:lvl4pPr>
            <a:lvl5pPr marL="2671145" indent="0">
              <a:buNone/>
              <a:defRPr sz="2337" b="1"/>
            </a:lvl5pPr>
            <a:lvl6pPr marL="3338932" indent="0">
              <a:buNone/>
              <a:defRPr sz="2337" b="1"/>
            </a:lvl6pPr>
            <a:lvl7pPr marL="4006718" indent="0">
              <a:buNone/>
              <a:defRPr sz="2337" b="1"/>
            </a:lvl7pPr>
            <a:lvl8pPr marL="4674504" indent="0">
              <a:buNone/>
              <a:defRPr sz="2337" b="1"/>
            </a:lvl8pPr>
            <a:lvl9pPr marL="5342291" indent="0">
              <a:buNone/>
              <a:defRPr sz="233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1292" y="6575242"/>
            <a:ext cx="5677886" cy="96711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15FA-9654-491D-B493-DBF25A705619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66EE-AF83-4EF3-AE7D-F03C85CAD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14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15FA-9654-491D-B493-DBF25A705619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66EE-AF83-4EF3-AE7D-F03C85CAD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50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15FA-9654-491D-B493-DBF25A705619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66EE-AF83-4EF3-AE7D-F03C85CAD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30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940" y="1200044"/>
            <a:ext cx="4307541" cy="4200155"/>
          </a:xfrm>
        </p:spPr>
        <p:txBody>
          <a:bodyPr anchor="b"/>
          <a:lstStyle>
            <a:lvl1pPr>
              <a:defRPr sz="467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886" y="2591766"/>
            <a:ext cx="6761292" cy="12792138"/>
          </a:xfrm>
        </p:spPr>
        <p:txBody>
          <a:bodyPr/>
          <a:lstStyle>
            <a:lvl1pPr>
              <a:defRPr sz="4674"/>
            </a:lvl1pPr>
            <a:lvl2pPr>
              <a:defRPr sz="4090"/>
            </a:lvl2pPr>
            <a:lvl3pPr>
              <a:defRPr sz="3505"/>
            </a:lvl3pPr>
            <a:lvl4pPr>
              <a:defRPr sz="2921"/>
            </a:lvl4pPr>
            <a:lvl5pPr>
              <a:defRPr sz="2921"/>
            </a:lvl5pPr>
            <a:lvl6pPr>
              <a:defRPr sz="2921"/>
            </a:lvl6pPr>
            <a:lvl7pPr>
              <a:defRPr sz="2921"/>
            </a:lvl7pPr>
            <a:lvl8pPr>
              <a:defRPr sz="2921"/>
            </a:lvl8pPr>
            <a:lvl9pPr>
              <a:defRPr sz="292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9940" y="5400199"/>
            <a:ext cx="4307541" cy="10004536"/>
          </a:xfrm>
        </p:spPr>
        <p:txBody>
          <a:bodyPr/>
          <a:lstStyle>
            <a:lvl1pPr marL="0" indent="0">
              <a:buNone/>
              <a:defRPr sz="2337"/>
            </a:lvl1pPr>
            <a:lvl2pPr marL="667786" indent="0">
              <a:buNone/>
              <a:defRPr sz="2045"/>
            </a:lvl2pPr>
            <a:lvl3pPr marL="1335573" indent="0">
              <a:buNone/>
              <a:defRPr sz="1753"/>
            </a:lvl3pPr>
            <a:lvl4pPr marL="2003359" indent="0">
              <a:buNone/>
              <a:defRPr sz="1461"/>
            </a:lvl4pPr>
            <a:lvl5pPr marL="2671145" indent="0">
              <a:buNone/>
              <a:defRPr sz="1461"/>
            </a:lvl5pPr>
            <a:lvl6pPr marL="3338932" indent="0">
              <a:buNone/>
              <a:defRPr sz="1461"/>
            </a:lvl6pPr>
            <a:lvl7pPr marL="4006718" indent="0">
              <a:buNone/>
              <a:defRPr sz="1461"/>
            </a:lvl7pPr>
            <a:lvl8pPr marL="4674504" indent="0">
              <a:buNone/>
              <a:defRPr sz="1461"/>
            </a:lvl8pPr>
            <a:lvl9pPr marL="5342291" indent="0">
              <a:buNone/>
              <a:defRPr sz="146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15FA-9654-491D-B493-DBF25A705619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66EE-AF83-4EF3-AE7D-F03C85CAD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78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940" y="1200044"/>
            <a:ext cx="4307541" cy="4200155"/>
          </a:xfrm>
        </p:spPr>
        <p:txBody>
          <a:bodyPr anchor="b"/>
          <a:lstStyle>
            <a:lvl1pPr>
              <a:defRPr sz="467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7886" y="2591766"/>
            <a:ext cx="6761292" cy="12792138"/>
          </a:xfrm>
        </p:spPr>
        <p:txBody>
          <a:bodyPr anchor="t"/>
          <a:lstStyle>
            <a:lvl1pPr marL="0" indent="0">
              <a:buNone/>
              <a:defRPr sz="4674"/>
            </a:lvl1pPr>
            <a:lvl2pPr marL="667786" indent="0">
              <a:buNone/>
              <a:defRPr sz="4090"/>
            </a:lvl2pPr>
            <a:lvl3pPr marL="1335573" indent="0">
              <a:buNone/>
              <a:defRPr sz="3505"/>
            </a:lvl3pPr>
            <a:lvl4pPr marL="2003359" indent="0">
              <a:buNone/>
              <a:defRPr sz="2921"/>
            </a:lvl4pPr>
            <a:lvl5pPr marL="2671145" indent="0">
              <a:buNone/>
              <a:defRPr sz="2921"/>
            </a:lvl5pPr>
            <a:lvl6pPr marL="3338932" indent="0">
              <a:buNone/>
              <a:defRPr sz="2921"/>
            </a:lvl6pPr>
            <a:lvl7pPr marL="4006718" indent="0">
              <a:buNone/>
              <a:defRPr sz="2921"/>
            </a:lvl7pPr>
            <a:lvl8pPr marL="4674504" indent="0">
              <a:buNone/>
              <a:defRPr sz="2921"/>
            </a:lvl8pPr>
            <a:lvl9pPr marL="5342291" indent="0">
              <a:buNone/>
              <a:defRPr sz="292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9940" y="5400199"/>
            <a:ext cx="4307541" cy="10004536"/>
          </a:xfrm>
        </p:spPr>
        <p:txBody>
          <a:bodyPr/>
          <a:lstStyle>
            <a:lvl1pPr marL="0" indent="0">
              <a:buNone/>
              <a:defRPr sz="2337"/>
            </a:lvl1pPr>
            <a:lvl2pPr marL="667786" indent="0">
              <a:buNone/>
              <a:defRPr sz="2045"/>
            </a:lvl2pPr>
            <a:lvl3pPr marL="1335573" indent="0">
              <a:buNone/>
              <a:defRPr sz="1753"/>
            </a:lvl3pPr>
            <a:lvl4pPr marL="2003359" indent="0">
              <a:buNone/>
              <a:defRPr sz="1461"/>
            </a:lvl4pPr>
            <a:lvl5pPr marL="2671145" indent="0">
              <a:buNone/>
              <a:defRPr sz="1461"/>
            </a:lvl5pPr>
            <a:lvl6pPr marL="3338932" indent="0">
              <a:buNone/>
              <a:defRPr sz="1461"/>
            </a:lvl6pPr>
            <a:lvl7pPr marL="4006718" indent="0">
              <a:buNone/>
              <a:defRPr sz="1461"/>
            </a:lvl7pPr>
            <a:lvl8pPr marL="4674504" indent="0">
              <a:buNone/>
              <a:defRPr sz="1461"/>
            </a:lvl8pPr>
            <a:lvl9pPr marL="5342291" indent="0">
              <a:buNone/>
              <a:defRPr sz="146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15FA-9654-491D-B493-DBF25A705619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66EE-AF83-4EF3-AE7D-F03C85CAD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22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200" y="958373"/>
            <a:ext cx="11519238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200" y="4791843"/>
            <a:ext cx="11519238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8200" y="16683952"/>
            <a:ext cx="300501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15FA-9654-491D-B493-DBF25A705619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4055" y="16683952"/>
            <a:ext cx="450752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2419" y="16683952"/>
            <a:ext cx="300501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366EE-AF83-4EF3-AE7D-F03C85CAD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24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335573" rtl="0" eaLnBrk="1" latinLnBrk="0" hangingPunct="1">
        <a:lnSpc>
          <a:spcPct val="90000"/>
        </a:lnSpc>
        <a:spcBef>
          <a:spcPct val="0"/>
        </a:spcBef>
        <a:buNone/>
        <a:defRPr sz="6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893" indent="-333893" algn="l" defTabSz="1335573" rtl="0" eaLnBrk="1" latinLnBrk="0" hangingPunct="1">
        <a:lnSpc>
          <a:spcPct val="90000"/>
        </a:lnSpc>
        <a:spcBef>
          <a:spcPts val="1461"/>
        </a:spcBef>
        <a:buFont typeface="Arial" panose="020B0604020202020204" pitchFamily="34" charset="0"/>
        <a:buChar char="•"/>
        <a:defRPr sz="4090" kern="1200">
          <a:solidFill>
            <a:schemeClr val="tx1"/>
          </a:solidFill>
          <a:latin typeface="+mn-lt"/>
          <a:ea typeface="+mn-ea"/>
          <a:cs typeface="+mn-cs"/>
        </a:defRPr>
      </a:lvl1pPr>
      <a:lvl2pPr marL="1001679" indent="-333893" algn="l" defTabSz="1335573" rtl="0" eaLnBrk="1" latinLnBrk="0" hangingPunct="1">
        <a:lnSpc>
          <a:spcPct val="90000"/>
        </a:lnSpc>
        <a:spcBef>
          <a:spcPts val="730"/>
        </a:spcBef>
        <a:buFont typeface="Arial" panose="020B0604020202020204" pitchFamily="34" charset="0"/>
        <a:buChar char="•"/>
        <a:defRPr sz="3505" kern="1200">
          <a:solidFill>
            <a:schemeClr val="tx1"/>
          </a:solidFill>
          <a:latin typeface="+mn-lt"/>
          <a:ea typeface="+mn-ea"/>
          <a:cs typeface="+mn-cs"/>
        </a:defRPr>
      </a:lvl2pPr>
      <a:lvl3pPr marL="1669466" indent="-333893" algn="l" defTabSz="1335573" rtl="0" eaLnBrk="1" latinLnBrk="0" hangingPunct="1">
        <a:lnSpc>
          <a:spcPct val="90000"/>
        </a:lnSpc>
        <a:spcBef>
          <a:spcPts val="730"/>
        </a:spcBef>
        <a:buFont typeface="Arial" panose="020B0604020202020204" pitchFamily="34" charset="0"/>
        <a:buChar char="•"/>
        <a:defRPr sz="2921" kern="1200">
          <a:solidFill>
            <a:schemeClr val="tx1"/>
          </a:solidFill>
          <a:latin typeface="+mn-lt"/>
          <a:ea typeface="+mn-ea"/>
          <a:cs typeface="+mn-cs"/>
        </a:defRPr>
      </a:lvl3pPr>
      <a:lvl4pPr marL="2337252" indent="-333893" algn="l" defTabSz="1335573" rtl="0" eaLnBrk="1" latinLnBrk="0" hangingPunct="1">
        <a:lnSpc>
          <a:spcPct val="90000"/>
        </a:lnSpc>
        <a:spcBef>
          <a:spcPts val="730"/>
        </a:spcBef>
        <a:buFont typeface="Arial" panose="020B0604020202020204" pitchFamily="34" charset="0"/>
        <a:buChar char="•"/>
        <a:defRPr sz="2629" kern="1200">
          <a:solidFill>
            <a:schemeClr val="tx1"/>
          </a:solidFill>
          <a:latin typeface="+mn-lt"/>
          <a:ea typeface="+mn-ea"/>
          <a:cs typeface="+mn-cs"/>
        </a:defRPr>
      </a:lvl4pPr>
      <a:lvl5pPr marL="3005038" indent="-333893" algn="l" defTabSz="1335573" rtl="0" eaLnBrk="1" latinLnBrk="0" hangingPunct="1">
        <a:lnSpc>
          <a:spcPct val="90000"/>
        </a:lnSpc>
        <a:spcBef>
          <a:spcPts val="730"/>
        </a:spcBef>
        <a:buFont typeface="Arial" panose="020B0604020202020204" pitchFamily="34" charset="0"/>
        <a:buChar char="•"/>
        <a:defRPr sz="2629" kern="1200">
          <a:solidFill>
            <a:schemeClr val="tx1"/>
          </a:solidFill>
          <a:latin typeface="+mn-lt"/>
          <a:ea typeface="+mn-ea"/>
          <a:cs typeface="+mn-cs"/>
        </a:defRPr>
      </a:lvl5pPr>
      <a:lvl6pPr marL="3672825" indent="-333893" algn="l" defTabSz="1335573" rtl="0" eaLnBrk="1" latinLnBrk="0" hangingPunct="1">
        <a:lnSpc>
          <a:spcPct val="90000"/>
        </a:lnSpc>
        <a:spcBef>
          <a:spcPts val="730"/>
        </a:spcBef>
        <a:buFont typeface="Arial" panose="020B0604020202020204" pitchFamily="34" charset="0"/>
        <a:buChar char="•"/>
        <a:defRPr sz="2629" kern="1200">
          <a:solidFill>
            <a:schemeClr val="tx1"/>
          </a:solidFill>
          <a:latin typeface="+mn-lt"/>
          <a:ea typeface="+mn-ea"/>
          <a:cs typeface="+mn-cs"/>
        </a:defRPr>
      </a:lvl6pPr>
      <a:lvl7pPr marL="4340611" indent="-333893" algn="l" defTabSz="1335573" rtl="0" eaLnBrk="1" latinLnBrk="0" hangingPunct="1">
        <a:lnSpc>
          <a:spcPct val="90000"/>
        </a:lnSpc>
        <a:spcBef>
          <a:spcPts val="730"/>
        </a:spcBef>
        <a:buFont typeface="Arial" panose="020B0604020202020204" pitchFamily="34" charset="0"/>
        <a:buChar char="•"/>
        <a:defRPr sz="2629" kern="1200">
          <a:solidFill>
            <a:schemeClr val="tx1"/>
          </a:solidFill>
          <a:latin typeface="+mn-lt"/>
          <a:ea typeface="+mn-ea"/>
          <a:cs typeface="+mn-cs"/>
        </a:defRPr>
      </a:lvl7pPr>
      <a:lvl8pPr marL="5008397" indent="-333893" algn="l" defTabSz="1335573" rtl="0" eaLnBrk="1" latinLnBrk="0" hangingPunct="1">
        <a:lnSpc>
          <a:spcPct val="90000"/>
        </a:lnSpc>
        <a:spcBef>
          <a:spcPts val="730"/>
        </a:spcBef>
        <a:buFont typeface="Arial" panose="020B0604020202020204" pitchFamily="34" charset="0"/>
        <a:buChar char="•"/>
        <a:defRPr sz="2629" kern="1200">
          <a:solidFill>
            <a:schemeClr val="tx1"/>
          </a:solidFill>
          <a:latin typeface="+mn-lt"/>
          <a:ea typeface="+mn-ea"/>
          <a:cs typeface="+mn-cs"/>
        </a:defRPr>
      </a:lvl8pPr>
      <a:lvl9pPr marL="5676184" indent="-333893" algn="l" defTabSz="1335573" rtl="0" eaLnBrk="1" latinLnBrk="0" hangingPunct="1">
        <a:lnSpc>
          <a:spcPct val="90000"/>
        </a:lnSpc>
        <a:spcBef>
          <a:spcPts val="730"/>
        </a:spcBef>
        <a:buFont typeface="Arial" panose="020B0604020202020204" pitchFamily="34" charset="0"/>
        <a:buChar char="•"/>
        <a:defRPr sz="26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5573" rtl="0" eaLnBrk="1" latinLnBrk="0" hangingPunct="1">
        <a:defRPr sz="2629" kern="1200">
          <a:solidFill>
            <a:schemeClr val="tx1"/>
          </a:solidFill>
          <a:latin typeface="+mn-lt"/>
          <a:ea typeface="+mn-ea"/>
          <a:cs typeface="+mn-cs"/>
        </a:defRPr>
      </a:lvl1pPr>
      <a:lvl2pPr marL="667786" algn="l" defTabSz="1335573" rtl="0" eaLnBrk="1" latinLnBrk="0" hangingPunct="1">
        <a:defRPr sz="2629" kern="1200">
          <a:solidFill>
            <a:schemeClr val="tx1"/>
          </a:solidFill>
          <a:latin typeface="+mn-lt"/>
          <a:ea typeface="+mn-ea"/>
          <a:cs typeface="+mn-cs"/>
        </a:defRPr>
      </a:lvl2pPr>
      <a:lvl3pPr marL="1335573" algn="l" defTabSz="1335573" rtl="0" eaLnBrk="1" latinLnBrk="0" hangingPunct="1">
        <a:defRPr sz="2629" kern="1200">
          <a:solidFill>
            <a:schemeClr val="tx1"/>
          </a:solidFill>
          <a:latin typeface="+mn-lt"/>
          <a:ea typeface="+mn-ea"/>
          <a:cs typeface="+mn-cs"/>
        </a:defRPr>
      </a:lvl3pPr>
      <a:lvl4pPr marL="2003359" algn="l" defTabSz="1335573" rtl="0" eaLnBrk="1" latinLnBrk="0" hangingPunct="1">
        <a:defRPr sz="2629" kern="1200">
          <a:solidFill>
            <a:schemeClr val="tx1"/>
          </a:solidFill>
          <a:latin typeface="+mn-lt"/>
          <a:ea typeface="+mn-ea"/>
          <a:cs typeface="+mn-cs"/>
        </a:defRPr>
      </a:lvl4pPr>
      <a:lvl5pPr marL="2671145" algn="l" defTabSz="1335573" rtl="0" eaLnBrk="1" latinLnBrk="0" hangingPunct="1">
        <a:defRPr sz="2629" kern="1200">
          <a:solidFill>
            <a:schemeClr val="tx1"/>
          </a:solidFill>
          <a:latin typeface="+mn-lt"/>
          <a:ea typeface="+mn-ea"/>
          <a:cs typeface="+mn-cs"/>
        </a:defRPr>
      </a:lvl5pPr>
      <a:lvl6pPr marL="3338932" algn="l" defTabSz="1335573" rtl="0" eaLnBrk="1" latinLnBrk="0" hangingPunct="1">
        <a:defRPr sz="2629" kern="1200">
          <a:solidFill>
            <a:schemeClr val="tx1"/>
          </a:solidFill>
          <a:latin typeface="+mn-lt"/>
          <a:ea typeface="+mn-ea"/>
          <a:cs typeface="+mn-cs"/>
        </a:defRPr>
      </a:lvl6pPr>
      <a:lvl7pPr marL="4006718" algn="l" defTabSz="1335573" rtl="0" eaLnBrk="1" latinLnBrk="0" hangingPunct="1">
        <a:defRPr sz="2629" kern="1200">
          <a:solidFill>
            <a:schemeClr val="tx1"/>
          </a:solidFill>
          <a:latin typeface="+mn-lt"/>
          <a:ea typeface="+mn-ea"/>
          <a:cs typeface="+mn-cs"/>
        </a:defRPr>
      </a:lvl7pPr>
      <a:lvl8pPr marL="4674504" algn="l" defTabSz="1335573" rtl="0" eaLnBrk="1" latinLnBrk="0" hangingPunct="1">
        <a:defRPr sz="2629" kern="1200">
          <a:solidFill>
            <a:schemeClr val="tx1"/>
          </a:solidFill>
          <a:latin typeface="+mn-lt"/>
          <a:ea typeface="+mn-ea"/>
          <a:cs typeface="+mn-cs"/>
        </a:defRPr>
      </a:lvl8pPr>
      <a:lvl9pPr marL="5342291" algn="l" defTabSz="1335573" rtl="0" eaLnBrk="1" latinLnBrk="0" hangingPunct="1">
        <a:defRPr sz="26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E34AD1F-A96E-28D0-2055-4A9A8AC9EE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523490"/>
              </p:ext>
            </p:extLst>
          </p:nvPr>
        </p:nvGraphicFramePr>
        <p:xfrm>
          <a:off x="399184" y="248320"/>
          <a:ext cx="6278635" cy="3633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1BBD48C-255A-B854-FB10-D09F1C3B48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331258"/>
              </p:ext>
            </p:extLst>
          </p:nvPr>
        </p:nvGraphicFramePr>
        <p:xfrm>
          <a:off x="7163315" y="129654"/>
          <a:ext cx="5627428" cy="3870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6EAE59B-D183-08B4-AC9C-EC7664B40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875273"/>
              </p:ext>
            </p:extLst>
          </p:nvPr>
        </p:nvGraphicFramePr>
        <p:xfrm>
          <a:off x="3441032" y="8686800"/>
          <a:ext cx="6899603" cy="3947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B251270F-3328-9183-81B5-165B275745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758807"/>
              </p:ext>
            </p:extLst>
          </p:nvPr>
        </p:nvGraphicFramePr>
        <p:xfrm>
          <a:off x="399183" y="4248921"/>
          <a:ext cx="6278635" cy="3722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7816F83F-F100-A89E-4088-2ED925AB23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873391"/>
              </p:ext>
            </p:extLst>
          </p:nvPr>
        </p:nvGraphicFramePr>
        <p:xfrm>
          <a:off x="7071997" y="4248921"/>
          <a:ext cx="5810063" cy="3485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E663B81E-D8FD-E195-5261-5D452B64A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735938"/>
              </p:ext>
            </p:extLst>
          </p:nvPr>
        </p:nvGraphicFramePr>
        <p:xfrm>
          <a:off x="3441032" y="13178843"/>
          <a:ext cx="6899602" cy="4259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31935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28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Fabiano Elisei Serra</dc:creator>
  <cp:lastModifiedBy>Fabiano Elisei Serra</cp:lastModifiedBy>
  <cp:revision>2</cp:revision>
  <dcterms:created xsi:type="dcterms:W3CDTF">2022-05-22T03:41:40Z</dcterms:created>
  <dcterms:modified xsi:type="dcterms:W3CDTF">2022-05-31T14:56:27Z</dcterms:modified>
</cp:coreProperties>
</file>