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862CAB-E28E-4AE2-9EE0-BF07189A5A9F}">
  <a:tblStyle styleId="{E1862CAB-E28E-4AE2-9EE0-BF07189A5A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f902c0f5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f902c0f5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ff902c0f5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ff902c0f5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f902c0f5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f902c0f5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ff902c0f5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ff902c0f5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f902c0f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f902c0f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8cb1c6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8cb1c6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f902c0f5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f902c0f5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f902c0f5_1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f902c0f5_1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f902c0f5_1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f902c0f5_1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f902c0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f902c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f902c0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f902c0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f902c0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f902c0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f902c0f5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f902c0f5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f902c0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ff902c0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researchgate.net/publication/325053646_A_Microarchitectural_Study_on_Apple's_A11_Bionic_Processor" TargetMode="External"/><Relationship Id="rId4" Type="http://schemas.openxmlformats.org/officeDocument/2006/relationships/hyperlink" Target="https://www.geektopia.es/es/product/apple/a11-bionic/" TargetMode="External"/><Relationship Id="rId5" Type="http://schemas.openxmlformats.org/officeDocument/2006/relationships/hyperlink" Target="https://www.mobilescout.com/samsung/news/n100187/Benchmark-A11-Bionic-Exynos-8895.html" TargetMode="External"/><Relationship Id="rId6" Type="http://schemas.openxmlformats.org/officeDocument/2006/relationships/hyperlink" Target="https://ipfs.io/ipfs/QmXoypizjW3WknFiJnKLwHCnL72vedxjQkDDP1mXWo6uco/wiki/ARM_big.LITTLE.html" TargetMode="External"/><Relationship Id="rId7" Type="http://schemas.openxmlformats.org/officeDocument/2006/relationships/hyperlink" Target="https://www.cnet.com/es/noticias/android-53-samsung-galaxy-s8-snapdragon-835-exynos-8895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eektopia.es/es/product/samsung/exynos-8895/" TargetMode="External"/><Relationship Id="rId4" Type="http://schemas.openxmlformats.org/officeDocument/2006/relationships/hyperlink" Target="https://en.wikichip.org/wiki/samsung/microarchitectures/mongoose_2" TargetMode="External"/><Relationship Id="rId5" Type="http://schemas.openxmlformats.org/officeDocument/2006/relationships/hyperlink" Target="https://andro4all.com/2017/05/samsung-galaxy-s8-snapdragon-vs-exynos-prueba-velocida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Comparativo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A11 Bionic v/s Exynos 8895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789600" y="3521900"/>
            <a:ext cx="30306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Integrantes: Carlos Henríquez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		 Benjamín Muñoz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Profesor:	 Néstor González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</a:t>
            </a:r>
            <a:r>
              <a:rPr lang="es"/>
              <a:t>Diferencias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379588" y="110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{E1862CAB-E28E-4AE2-9EE0-BF07189A5A9F}</a:tableStyleId>
              </a:tblPr>
              <a:tblGrid>
                <a:gridCol w="2363800"/>
                <a:gridCol w="2518025"/>
                <a:gridCol w="350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Categoría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Apple A11 Bionic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Samsung Exynos 8895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de Núcleos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Frecuencia Máxima (GHz)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2.53 en dos núcleos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2.314</a:t>
                      </a:r>
                      <a:r>
                        <a:rPr lang="es"/>
                        <a:t> en cuatro núcleos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Frecuencia Mínima (GHz)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1.42 en cuatro núcleos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1.69</a:t>
                      </a:r>
                      <a:r>
                        <a:rPr lang="es"/>
                        <a:t> en cuatro núcleos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Tamaño Caché L1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 KB Datos e Instrucciones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 KB Datos y 64 KB Instrucciones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Tamaño Caché 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 MB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Tecnología OoOE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Sí, en todos sus núcleos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Sólo en los </a:t>
                      </a:r>
                      <a:r>
                        <a:rPr lang="es"/>
                        <a:t>núcleos</a:t>
                      </a:r>
                      <a:r>
                        <a:rPr lang="es"/>
                        <a:t> de alto rendimiento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y Desventajas de cada uno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Exynos: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Mayor tamaño de caché L1 para instrucciones.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Mayor cantidad de núcleos.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A11: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Tamaño significativamente mayor en L2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Presencia de OoOE en todos sus núcleos.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empíricos</a:t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{E1862CAB-E28E-4AE2-9EE0-BF07189A5A9F}</a:tableStyleId>
              </a:tblPr>
              <a:tblGrid>
                <a:gridCol w="1045125"/>
                <a:gridCol w="1045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59768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72585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63174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15108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9" name="Google Shape;169;p24"/>
          <p:cNvGraphicFramePr/>
          <p:nvPr/>
        </p:nvGraphicFramePr>
        <p:xfrm>
          <a:off x="5235200" y="183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{E1862CAB-E28E-4AE2-9EE0-BF07189A5A9F}</a:tableStyleId>
              </a:tblPr>
              <a:tblGrid>
                <a:gridCol w="1126325"/>
                <a:gridCol w="1126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72562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52580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37780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10310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/>
        </p:nvSpPr>
        <p:spPr>
          <a:xfrm>
            <a:off x="1550200" y="1147225"/>
            <a:ext cx="209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iPhone 8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5473550" y="1184725"/>
            <a:ext cx="2090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Samsung Galaxy S8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240550" y="4040500"/>
            <a:ext cx="6345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https://www.mobilescout.com/samsung/news/n100187/Benchmark-A11-Bionic-Exynos-8895.html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24672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246725" y="1546600"/>
            <a:ext cx="88197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E69138"/>
                </a:solidFill>
              </a:rPr>
              <a:t>¿Se cumplen los objetivos enunciados con anterioridad?</a:t>
            </a:r>
            <a:endParaRPr sz="2200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rgbClr val="E69138"/>
                </a:solidFill>
              </a:rPr>
              <a:t>¿Cuál procesador es mejor?</a:t>
            </a:r>
            <a:endParaRPr sz="2200">
              <a:solidFill>
                <a:srgbClr val="E69138"/>
              </a:solidFill>
            </a:endParaRPr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25" y="2788079"/>
            <a:ext cx="3353226" cy="176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875" y="2788075"/>
            <a:ext cx="1971251" cy="197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141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0800" y="748850"/>
            <a:ext cx="90624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SamMobile (2017). </a:t>
            </a:r>
            <a:r>
              <a:rPr lang="es" sz="14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Specs comparison: Samsung Exynos 8895 vs. Qualcomm Snapdragon 835. https://www.sammobile.com/2017/02/24/specs-comparison-samsung-exynos-8895-vs-qualcomm-snapdragon-835/</a:t>
            </a:r>
            <a:endParaRPr sz="14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Research Gate (2017). A microarchitectural Study on Apple A11’s Bionic Processor.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https://www.researchgate.net/publication/325053646_A_Microarchitectural_Study_on_Apple's_A11_Bionic_Processor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Geektopia (2017). Apple A11 Bionic: características, especificaciones y precios. </a:t>
            </a:r>
            <a:r>
              <a:rPr lang="es" sz="1400" u="sng">
                <a:solidFill>
                  <a:schemeClr val="hlink"/>
                </a:solidFill>
                <a:hlinkClick r:id="rId4"/>
              </a:rPr>
              <a:t>https://www.geektopia.es/es/product/apple/a11-bionic/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mobilescout (2017). Apple A11 vs Exynos 8895 (...) . </a:t>
            </a:r>
            <a:r>
              <a:rPr lang="es" sz="1400" u="sng">
                <a:solidFill>
                  <a:schemeClr val="hlink"/>
                </a:solidFill>
                <a:hlinkClick r:id="rId5"/>
              </a:rPr>
              <a:t>https://www.mobilescout.com/samsung/news/n100187/Benchmark-A11-Bionic-Exynos-8895.html</a:t>
            </a:r>
            <a:r>
              <a:rPr lang="es" sz="1400"/>
              <a:t>.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Arm big.LITTLE sitio web: </a:t>
            </a:r>
            <a:r>
              <a:rPr lang="es" sz="1400" u="sng">
                <a:solidFill>
                  <a:schemeClr val="hlink"/>
                </a:solidFill>
                <a:hlinkClick r:id="rId6"/>
              </a:rPr>
              <a:t>https://ipfs.io/ipfs/QmXoypizjW3WknFiJnKLwHCnL72vedxjQkDDP1mXWo6uco/wiki/ARM_big.LITTLE.html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Cnet (2017).  Procesadores Galaxy S8 (...) . </a:t>
            </a:r>
            <a:r>
              <a:rPr lang="es" sz="1400" u="sng">
                <a:solidFill>
                  <a:schemeClr val="hlink"/>
                </a:solidFill>
                <a:hlinkClick r:id="rId7"/>
              </a:rPr>
              <a:t>https://www.cnet.com/es/noticias/android-53-samsung-galaxy-s8-snapdragon-835-exynos-8895/</a:t>
            </a:r>
            <a:endParaRPr sz="1400"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Referencias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/>
              <a:t>Geektopia (2017). Samsung Exynoss 8895: características (...). </a:t>
            </a:r>
            <a:r>
              <a:rPr lang="e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https://www.geektopia.es/es/product/samsung/exynos-8895/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Wikichip. Mongoose M2 - Microarchitectures -Samsung. </a:t>
            </a:r>
            <a:r>
              <a:rPr lang="e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https://en.wikichip.org/wiki/samsung/microarchitectures/mongoose_2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andro4all (2017). Samsung Galaxy S8 versión Snapdragon v/s versión Exynos. </a:t>
            </a:r>
            <a:r>
              <a:rPr lang="es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https://andro4all.com/2017/05/samsung-galaxy-s8-snapdragon-vs-exynos-prueba-velocidad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 developer. Cortex A-53. https://developer.arm.com/products/processors/cortex-a/cortex-a53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Estudiar el desempeño de los procesadores: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Apple a11 bionic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Samsung Exynos 8895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Evaluar ventajas y desventajas de cada uno.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análisis comparativo entre ambos procesadores.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Marco teórico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Criterios de comparación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Apple A11 Bionic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Samsung Exynos 8895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Características en común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Principales diferencias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Análisis comparativo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Ventajas y Desventajas de cada uno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Conclusión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Referencias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Teórico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efectos de esta presentación necesitamos conocer: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Procesador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Núcleo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Memoria Caché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Arquitectura de procesadores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975" y="1598350"/>
            <a:ext cx="2362601" cy="15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estaremos comparando?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A11 Bionic y Exynos 8895 son procesadores diseñados para teléfonos móviles.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A11 Bionic es diseñado por Apple Inc.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Exynos 8895 es diseñado por Samsung.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Similitudes y Diferencias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199200" y="426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Apple A11 Bionic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28050" y="1159925"/>
            <a:ext cx="74085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Hexacore: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- 2 Núcleos “Monsoon” para alto rendimiento. (2.53 GHz)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- 4 Núcleos “Mistral” para bajo rendimiento. (1.42 GHz)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Núcleos independientemente direccionables.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Presente en: iPhone 8, iPhone 8 plus, iPhone X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</a:rPr>
              <a:t>Fecha de lanzamiento: 22/09/2017 (iPhone 8)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229" y="1802188"/>
            <a:ext cx="1858675" cy="197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Exynos 8895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77375" y="879588"/>
            <a:ext cx="83343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Octacore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- 4 Núcleos “Mongoose” para alto rendimiento. (2.314 GHz)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- 4 Núcleos “Cortex A-53” para bajo rendimiento. (1.69 GHz)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Implementación big.LITTLE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Presente en: Samsung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chemeClr val="dk1"/>
                </a:solidFill>
              </a:rPr>
              <a:t>Galaxy S8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</a:rPr>
              <a:t>Fecha de lanzamiento: 24/02/2017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375" y="1551025"/>
            <a:ext cx="2837625" cy="18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4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de ARM: big.LITTLE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54" y="1184250"/>
            <a:ext cx="3327100" cy="32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4418100" y="1261425"/>
            <a:ext cx="45153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Dos Clusters con núcleos cada uno.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Separa las tareas del procesador según el consumo que estas implican.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Los núcleos big están diseñados para alto rendimiento, así como los LITTLE a eficiencia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Normalmente, sólo puede usarse un Cluster a la vez.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Con HMP, es posible utilizar todos los núcleos al mismo tiempo.</a:t>
            </a:r>
            <a:endParaRPr sz="16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tienen en común?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Núcleos orientados a alto rendimiento y ahorro energético.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Ambos basados en la arquitectura ARM de 64 bits.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dos están orientados a dispositivos móviles.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Ambos implementan HMP en su arquitectura big.LITTLE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