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297A470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28DE18-5E2D-1945-3911-06CF72FBE810}" name="ELIAS SANCHEZ SOLIS" initials="ESS" userId="ELIAS SANCHEZ SOLI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5_297A47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117638-036D-44AF-A636-195CD3971238}" authorId="{8228DE18-5E2D-1945-3911-06CF72FBE810}" created="2022-10-18T23:22:59.8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95879438" sldId="261"/>
      <ac:picMk id="11" creationId="{D934977F-E3C6-B443-6F8E-94876748F98D}"/>
    </ac:deMkLst>
    <p188:txBody>
      <a:bodyPr/>
      <a:lstStyle/>
      <a:p>
        <a:r>
          <a:rPr lang="es-CR"/>
          <a:t>Giteye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6E0D-8050-0A2B-CDA2-F7A3BB9C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D44CBE-DABB-9EF8-F5C4-F888EA12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F728C-46A0-268F-4FBF-9D6D77F4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00A55-A6A5-6C10-0DCA-DCB7847B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2CE460-D183-BFFE-4BED-710843B8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287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FF144-7B8C-59B5-784A-473C52B5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FD0B88-9D6A-4F1D-9A7E-B51A5D87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04F0C-29F5-B6E3-98E7-DBEA6419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CE39A-33B8-A9C6-24CF-D0E23A2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81588-50F5-74E7-F177-315E6428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83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BAAE65-8F6E-26E0-CFB4-E10EA529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BF9D73-CE33-23E8-D63D-286EE8CB1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ECED8-1F5B-5AFF-B133-CE995A59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5E7EE-1452-6A6D-BE91-C7A38A50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25C45-E060-03A6-2F61-393EC6F3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223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9C29-685F-AABD-A18F-FF6E87A4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DFEFE-4874-778E-7DEE-2524910F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01AEB-5EF2-FC48-DE15-F32DB0EA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1550A-ADC8-B8FE-AFB0-FEA2B2E5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8B176-1F90-BD63-905E-8B19C6D6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93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7E4F-A0EC-8A08-F672-73D168AE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80DFDC-4983-D8EC-D969-32B897A3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EFF95-3B50-C6E3-5BB1-1CEE950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4826C-060D-CC08-FE31-0116DE2E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E74CF-9947-2CB1-80F3-190A260B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406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4F4C9-F5A8-96BF-3DBF-80335B83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EDB62-A3FA-0DE5-A6B5-881E276C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244D89-9114-4F84-6DE8-8456289F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2C6F9-A5A5-5AB8-1635-0EC9B163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8276B4-6EF7-D48A-2F27-94AE35A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7DA6F7-3017-BEEF-20FA-F5288B00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82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95E90-4EC8-1E99-A732-F434D76C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03E81-9601-AF71-1A54-C470BB06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4BC416-094A-2640-EDAE-B26C4C097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1E2EBE-1C2E-0F2F-9D20-34555430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813715-1B40-6FB9-CD72-589E2A4E7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F211D1-9FA1-B235-8B0B-4EFD77A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F10F47-89B8-C982-885B-19B800BF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B8D1FA-3872-5264-EE9C-C1DEC61A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84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512ED-C0BA-7BF8-3A8E-A0D77786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830DBC-FA38-3DB3-B04F-F104C8F3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2C23A6-4D94-22A8-1BF7-56A29C2F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1D03-8BE4-0996-A680-67F5FFB7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828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DADD33-1D56-A86A-7887-76376D02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672B9A-6DA1-25E4-E154-63FF7004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BE32BE-3E94-63A5-FC92-3E548B8B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69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D6A1E-7AAF-A137-BBD2-0DD46088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92864-A180-E151-7CEC-B07C4F06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3E2E4D-AAC4-6626-2AAE-90A33A532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5FA02D-6EB5-8AFF-6929-4E14203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B76C8-FFB6-6FD1-C9C4-064E77FD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A10FD-FC00-EF31-B835-EBBC4EFD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57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6ECE-828C-4800-6269-AA11F6B9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61FEC3-A547-E3F4-D878-285BE005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13622-6298-1165-0E03-3F3BD8141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D88517-43B6-4CA2-1AB1-A007A5A4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AFF7AE-13EA-BCAB-CA30-76AFED2E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6CBA7-DE60-E500-2F9F-51EB99D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95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C3F6C5-067E-334A-7265-359AA98D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E58A43-F3BA-F99E-E017-44B71D06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2DB1C-8852-5CDF-049A-618624BED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C5BE-3F75-4894-B83E-5CB11286D21A}" type="datetimeFigureOut">
              <a:rPr lang="es-CR" smtClean="0"/>
              <a:t>31/1/2023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1B105-8AFD-45F8-3AD7-47E8E539A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A9DC9-011D-45B9-1BCD-C905449DE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210A-4BC9-4349-90A4-14D5AB64E38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656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microsoft.com/office/2018/10/relationships/comments" Target="../comments/modernComment_105_297A470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C582F-ED39-85A7-CC90-29F2F647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Controlador de versiones</a:t>
            </a:r>
          </a:p>
        </p:txBody>
      </p:sp>
    </p:spTree>
    <p:extLst>
      <p:ext uri="{BB962C8B-B14F-4D97-AF65-F5344CB8AC3E}">
        <p14:creationId xmlns:p14="http://schemas.microsoft.com/office/powerpoint/2010/main" val="27090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949FCD7-EE86-D064-E67C-8C0D3ECE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04" y="484820"/>
            <a:ext cx="6057417" cy="599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8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2A97E-4F24-61C1-A0C0-46A548BF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Controladores de versiones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666D4C6-0DF8-C767-0856-3B3642BF0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36" y="2650602"/>
            <a:ext cx="8323940" cy="223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98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8E8EA2-81C0-5D20-4B57-A518502C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25" y="365125"/>
            <a:ext cx="9369684" cy="539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72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8455E-0CEB-F105-4BC0-57F5982B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392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https://git-scm.com/download/win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609852-0110-87A9-940C-7604658C684E}"/>
              </a:ext>
            </a:extLst>
          </p:cNvPr>
          <p:cNvSpPr txBox="1"/>
          <p:nvPr/>
        </p:nvSpPr>
        <p:spPr>
          <a:xfrm>
            <a:off x="747530" y="790803"/>
            <a:ext cx="1144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https://www.freecodecamp.org/espanol/news/10-comandos-de-git-que-todo-desarrollador-deberia-saber/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AAB980-B124-44E5-7E33-89C08F07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3573"/>
            <a:ext cx="61114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git</a:t>
            </a:r>
            <a:r>
              <a:rPr kumimoji="0" lang="es-CR" altLang="es-C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clone &lt;https://link-con-nombre-del-repositorio&gt;</a:t>
            </a:r>
            <a:r>
              <a:rPr kumimoji="0" lang="es-CR" altLang="es-C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C198155-AF49-2F31-3AE5-12C47036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2698"/>
            <a:ext cx="41553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git</a:t>
            </a:r>
            <a:r>
              <a:rPr kumimoji="0" lang="es-CR" altLang="es-C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s-CR" altLang="es-C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branch</a:t>
            </a:r>
            <a:r>
              <a:rPr kumimoji="0" lang="es-CR" altLang="es-C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&lt;nombre-de-la-rama&gt;</a:t>
            </a:r>
            <a:r>
              <a:rPr kumimoji="0" lang="es-CR" altLang="es-C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R" altLang="es-CR" dirty="0">
                <a:latin typeface="Arial" panose="020B0604020202020204" pitchFamily="34" charset="0"/>
              </a:rPr>
              <a:t>….</a:t>
            </a:r>
            <a:endParaRPr kumimoji="0" lang="es-CR" altLang="es-C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4CE39A-4B0A-AFC1-7687-E375AD4D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80" y="1909427"/>
            <a:ext cx="6896100" cy="486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AD1A71B-904D-AD36-7B28-5E72D6DF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72" y="2673752"/>
            <a:ext cx="4654139" cy="21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8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95C9D4-6622-152A-2CFC-9CFB415E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2" y="226851"/>
            <a:ext cx="5234771" cy="115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E5ED4-2E56-F583-E0C2-3741CBFBA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07" y="226851"/>
            <a:ext cx="5674916" cy="228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1281F3-BC2E-986E-D15F-E6B46059B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5" y="2662417"/>
            <a:ext cx="5493829" cy="115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34977F-E3C6-B443-6F8E-94876748F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180" y="3075034"/>
            <a:ext cx="3419475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6EE04DD-6FA0-2A40-0418-50238F05B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26" y="4480462"/>
            <a:ext cx="5366698" cy="126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879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16A486-FB51-6D15-E9EC-8D8E01F1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41" y="0"/>
            <a:ext cx="909631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85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330E11-9DE1-E49C-D475-D2FB2231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6" y="202134"/>
            <a:ext cx="10725150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858198-DB18-5A7D-CFF5-594DD667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8" y="3269245"/>
            <a:ext cx="1086802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346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42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Mono</vt:lpstr>
      <vt:lpstr>Tema de Office</vt:lpstr>
      <vt:lpstr>Controlador de versiones</vt:lpstr>
      <vt:lpstr>Presentación de PowerPoint</vt:lpstr>
      <vt:lpstr>Controladores de versiones</vt:lpstr>
      <vt:lpstr>Presentación de PowerPoint</vt:lpstr>
      <vt:lpstr>https://git-scm.com/download/win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de versiones</dc:title>
  <dc:creator>ELIAS SANCHEZ SOLIS</dc:creator>
  <cp:lastModifiedBy>ELIAS SANCHEZ SOLIS</cp:lastModifiedBy>
  <cp:revision>7</cp:revision>
  <dcterms:created xsi:type="dcterms:W3CDTF">2022-10-18T23:06:02Z</dcterms:created>
  <dcterms:modified xsi:type="dcterms:W3CDTF">2023-01-31T15:21:06Z</dcterms:modified>
</cp:coreProperties>
</file>