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7B864-7A84-83C2-5601-DADD98B8B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89D106-5644-69AF-A1D9-5D086139A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37307C-75A3-AB08-6102-FF3875A62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51487-6B58-4343-B8AC-7398A93D4509}" type="datetimeFigureOut">
              <a:rPr lang="es-CR" smtClean="0"/>
              <a:t>1/12/2022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757FF8-760E-4938-84D1-F92C7E196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5774E2-3515-9248-02B3-6A66E25EB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6DC0B-2110-473A-8DD5-22308769F47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64094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BBBD7-9473-66F8-C08E-4B1961D2C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CD4AC12-A7D4-7238-1C64-FED59A510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FC3D7B-D259-6944-08D5-4DE87C6BC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51487-6B58-4343-B8AC-7398A93D4509}" type="datetimeFigureOut">
              <a:rPr lang="es-CR" smtClean="0"/>
              <a:t>1/12/2022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376C3E-BB3F-4EA3-F815-2719EA35B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C9EC5A-0B81-88E2-9C5E-B1A271B89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6DC0B-2110-473A-8DD5-22308769F47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81882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3EF7E68-A519-7CA5-1A25-4C2F3371B2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F32769E-B196-242E-88DC-AE947349A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502058-669E-78F7-28C8-52AAB99E7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51487-6B58-4343-B8AC-7398A93D4509}" type="datetimeFigureOut">
              <a:rPr lang="es-CR" smtClean="0"/>
              <a:t>1/12/2022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4FA9A7-2804-148F-7490-B33DA3C27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E2B59B-BDAA-A7F9-0239-B16F3029F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6DC0B-2110-473A-8DD5-22308769F47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81871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ECC737-EA22-3D8A-EF1B-8310833D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F13977-526B-8A8C-320F-DF0CF4154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AD5499-022A-0A83-FD4C-0E148C90B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51487-6B58-4343-B8AC-7398A93D4509}" type="datetimeFigureOut">
              <a:rPr lang="es-CR" smtClean="0"/>
              <a:t>1/12/2022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D1233D-EFE7-D531-0A94-44C981B4C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92A7B7-62C3-C58E-B97A-473F62656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6DC0B-2110-473A-8DD5-22308769F47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62528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E65A1A-3349-9474-F96F-9E22648BC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32A047-1CD8-B16E-0D14-04D35E984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AAA726-491C-F545-F477-88BEFD43D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51487-6B58-4343-B8AC-7398A93D4509}" type="datetimeFigureOut">
              <a:rPr lang="es-CR" smtClean="0"/>
              <a:t>1/12/2022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4677D2-8118-8750-90A5-A0F0E5A8B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9AE5F7-5D72-0568-156A-E2F1F53E2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6DC0B-2110-473A-8DD5-22308769F47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74263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958637-F5A8-8811-09BC-040489FD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93A2F7-6E4F-4BDD-A554-C86503534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5E68CDA-DD53-3169-9739-BF06CC714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2122CC-6021-03D4-4097-BF9D40309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51487-6B58-4343-B8AC-7398A93D4509}" type="datetimeFigureOut">
              <a:rPr lang="es-CR" smtClean="0"/>
              <a:t>1/12/2022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955AD8-1BB2-4E9D-1F1E-C96B8707C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2F7404A-DD46-E6D4-12B9-34431646B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6DC0B-2110-473A-8DD5-22308769F47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4204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5A8DD6-0121-13B7-AA35-4283FDE86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530F1D-9EA3-48D9-BF27-2FD6D59CC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C35A2A3-B46B-C553-97AF-CA41ABE09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7DA3EB7-C6A6-CED1-961D-B7C4529F76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58D48E-B425-0990-8B35-AAE4DF3ACE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D7EB78D-0C97-6AFD-6887-CA51022BC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51487-6B58-4343-B8AC-7398A93D4509}" type="datetimeFigureOut">
              <a:rPr lang="es-CR" smtClean="0"/>
              <a:t>1/12/2022</a:t>
            </a:fld>
            <a:endParaRPr lang="es-C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AC72376-1E3B-DBA2-CCCA-2DE2D66BF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9E8496A-934F-0723-B808-1DDFC7848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6DC0B-2110-473A-8DD5-22308769F47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14432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934C63-AD2E-819A-6E7C-528C1017C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9425AD0-AF55-744D-D448-8DADBF8A5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51487-6B58-4343-B8AC-7398A93D4509}" type="datetimeFigureOut">
              <a:rPr lang="es-CR" smtClean="0"/>
              <a:t>1/12/2022</a:t>
            </a:fld>
            <a:endParaRPr lang="es-C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596DAA0-8ABF-E5B1-CA24-CC868F64C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0CAA417-5FD8-1DE7-7D40-AA23B0FD8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6DC0B-2110-473A-8DD5-22308769F47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7115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423D716-8BA2-8B87-EF1D-53F2A423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51487-6B58-4343-B8AC-7398A93D4509}" type="datetimeFigureOut">
              <a:rPr lang="es-CR" smtClean="0"/>
              <a:t>1/12/2022</a:t>
            </a:fld>
            <a:endParaRPr lang="es-C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8CE2401-BCFA-86A6-0F4D-F424F2B63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7A79769-0D4E-0850-6C35-8698BD8FA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6DC0B-2110-473A-8DD5-22308769F47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6306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B25A0A-76E5-A911-E386-048D6143B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9B3FEE-BF4D-117B-9845-11E4D43ED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ACDA332-77AD-C3DA-76A2-BC1838099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C75DD3-DEAD-FB4E-BAFE-CC50F5821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51487-6B58-4343-B8AC-7398A93D4509}" type="datetimeFigureOut">
              <a:rPr lang="es-CR" smtClean="0"/>
              <a:t>1/12/2022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50BB25-ABC7-6CCE-80ED-488056EDD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38D442-651F-4CE7-0BF2-31A62D0AA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6DC0B-2110-473A-8DD5-22308769F47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4404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3BB80-357E-B3FB-599F-8327EDE0C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9BD860C-68B0-780D-3941-6B2DAA699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A598EF6-429B-DC8C-B4C2-5C776CA6B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FA70A7-1185-17D1-6CC8-FD3F932D6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51487-6B58-4343-B8AC-7398A93D4509}" type="datetimeFigureOut">
              <a:rPr lang="es-CR" smtClean="0"/>
              <a:t>1/12/2022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66CCADF-51FB-E11B-4615-DD75D6DCC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404313-C753-DBDC-453B-B947D3EE2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6DC0B-2110-473A-8DD5-22308769F47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165948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1D8B913-149A-3C89-8A84-6BF19A375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D413C1-94C9-EB7F-F44E-FB04325F9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00C076-D19D-2C5E-FD8D-553652E648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51487-6B58-4343-B8AC-7398A93D4509}" type="datetimeFigureOut">
              <a:rPr lang="es-CR" smtClean="0"/>
              <a:t>1/12/2022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68A705-600C-D267-226B-C77152AE42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29CA4E-F530-CF83-6AFC-971F4BC2D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6DC0B-2110-473A-8DD5-22308769F47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17204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6D2CA1D-1EA9-26AE-7204-B11A525713FB}"/>
              </a:ext>
            </a:extLst>
          </p:cNvPr>
          <p:cNvSpPr/>
          <p:nvPr/>
        </p:nvSpPr>
        <p:spPr>
          <a:xfrm>
            <a:off x="1899920" y="1097280"/>
            <a:ext cx="200152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dirty="0"/>
              <a:t>Master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DFBED80-05E6-754A-6A9F-274745EF31E0}"/>
              </a:ext>
            </a:extLst>
          </p:cNvPr>
          <p:cNvSpPr/>
          <p:nvPr/>
        </p:nvSpPr>
        <p:spPr>
          <a:xfrm>
            <a:off x="1899920" y="4094480"/>
            <a:ext cx="2001520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CR" dirty="0"/>
              <a:t>Clonar y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CR" dirty="0"/>
              <a:t>Trabajar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DF347945-02C2-92ED-7D83-630C48D6074B}"/>
              </a:ext>
            </a:extLst>
          </p:cNvPr>
          <p:cNvSpPr/>
          <p:nvPr/>
        </p:nvSpPr>
        <p:spPr>
          <a:xfrm>
            <a:off x="7025640" y="4114800"/>
            <a:ext cx="2468880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R" dirty="0"/>
              <a:t>Crear nuevo Branch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R" dirty="0"/>
              <a:t>Hacer </a:t>
            </a:r>
            <a:r>
              <a:rPr lang="es-CR" dirty="0" err="1"/>
              <a:t>Checkout</a:t>
            </a:r>
            <a:endParaRPr lang="es-C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R" dirty="0" err="1"/>
              <a:t>Commit</a:t>
            </a:r>
            <a:r>
              <a:rPr lang="es-CR" dirty="0"/>
              <a:t> &amp; </a:t>
            </a:r>
            <a:r>
              <a:rPr lang="es-CR" dirty="0" err="1"/>
              <a:t>Push</a:t>
            </a:r>
            <a:endParaRPr lang="es-CR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AAD9D7E3-BC38-A37A-13DD-8842A879DF91}"/>
              </a:ext>
            </a:extLst>
          </p:cNvPr>
          <p:cNvSpPr/>
          <p:nvPr/>
        </p:nvSpPr>
        <p:spPr>
          <a:xfrm>
            <a:off x="6309360" y="1097280"/>
            <a:ext cx="3901440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R" dirty="0"/>
              <a:t>Crear PR (</a:t>
            </a:r>
            <a:r>
              <a:rPr lang="es-CR" dirty="0" err="1"/>
              <a:t>Pull</a:t>
            </a:r>
            <a:r>
              <a:rPr lang="es-CR" dirty="0"/>
              <a:t> </a:t>
            </a:r>
            <a:r>
              <a:rPr lang="es-CR" dirty="0" err="1"/>
              <a:t>request</a:t>
            </a:r>
            <a:r>
              <a:rPr lang="es-CR" dirty="0"/>
              <a:t> a Master)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R" dirty="0"/>
              <a:t>Borrar </a:t>
            </a:r>
            <a:r>
              <a:rPr lang="es-CR" dirty="0" err="1"/>
              <a:t>branch</a:t>
            </a:r>
            <a:r>
              <a:rPr lang="es-CR" dirty="0"/>
              <a:t> creado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9848977C-FFCF-D3DF-F7EF-1D6CD9B3B94C}"/>
              </a:ext>
            </a:extLst>
          </p:cNvPr>
          <p:cNvSpPr/>
          <p:nvPr/>
        </p:nvSpPr>
        <p:spPr>
          <a:xfrm>
            <a:off x="1203956" y="2839720"/>
            <a:ext cx="436875" cy="42672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dirty="0"/>
              <a:t>1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CB31C4AB-D189-5590-E0D6-EB4ABE82B5B1}"/>
              </a:ext>
            </a:extLst>
          </p:cNvPr>
          <p:cNvSpPr/>
          <p:nvPr/>
        </p:nvSpPr>
        <p:spPr>
          <a:xfrm>
            <a:off x="5434209" y="5915660"/>
            <a:ext cx="436875" cy="42672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dirty="0"/>
              <a:t>2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7D7E85B6-46A9-73EB-AD4F-CA5848B4CBCF}"/>
              </a:ext>
            </a:extLst>
          </p:cNvPr>
          <p:cNvSpPr/>
          <p:nvPr/>
        </p:nvSpPr>
        <p:spPr>
          <a:xfrm>
            <a:off x="10769606" y="2849879"/>
            <a:ext cx="436875" cy="42672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dirty="0"/>
              <a:t>3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0B6DC6D7-A7AD-A626-C4E7-9C8FE6213FE3}"/>
              </a:ext>
            </a:extLst>
          </p:cNvPr>
          <p:cNvSpPr/>
          <p:nvPr/>
        </p:nvSpPr>
        <p:spPr>
          <a:xfrm>
            <a:off x="4663448" y="254000"/>
            <a:ext cx="436875" cy="42672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dirty="0"/>
              <a:t>4</a:t>
            </a:r>
          </a:p>
        </p:txBody>
      </p:sp>
      <p:sp>
        <p:nvSpPr>
          <p:cNvPr id="28" name="Flecha: curvada hacia la derecha 27">
            <a:extLst>
              <a:ext uri="{FF2B5EF4-FFF2-40B4-BE49-F238E27FC236}">
                <a16:creationId xmlns:a16="http://schemas.microsoft.com/office/drawing/2014/main" id="{D31CCDAC-1CB0-9377-6FE0-EF603FBFC593}"/>
              </a:ext>
            </a:extLst>
          </p:cNvPr>
          <p:cNvSpPr/>
          <p:nvPr/>
        </p:nvSpPr>
        <p:spPr>
          <a:xfrm>
            <a:off x="665480" y="1554480"/>
            <a:ext cx="1153137" cy="3200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>
              <a:solidFill>
                <a:schemeClr val="tx1"/>
              </a:solidFill>
            </a:endParaRPr>
          </a:p>
        </p:txBody>
      </p:sp>
      <p:sp>
        <p:nvSpPr>
          <p:cNvPr id="29" name="Flecha: curvada hacia la derecha 28">
            <a:extLst>
              <a:ext uri="{FF2B5EF4-FFF2-40B4-BE49-F238E27FC236}">
                <a16:creationId xmlns:a16="http://schemas.microsoft.com/office/drawing/2014/main" id="{D043B4ED-AAF7-C916-BC71-C6135109617D}"/>
              </a:ext>
            </a:extLst>
          </p:cNvPr>
          <p:cNvSpPr/>
          <p:nvPr/>
        </p:nvSpPr>
        <p:spPr>
          <a:xfrm rot="16200000">
            <a:off x="4964308" y="3127881"/>
            <a:ext cx="1376679" cy="5575558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>
              <a:solidFill>
                <a:schemeClr val="tx1"/>
              </a:solidFill>
            </a:endParaRPr>
          </a:p>
        </p:txBody>
      </p:sp>
      <p:sp>
        <p:nvSpPr>
          <p:cNvPr id="30" name="Flecha: curvada hacia la derecha 29">
            <a:extLst>
              <a:ext uri="{FF2B5EF4-FFF2-40B4-BE49-F238E27FC236}">
                <a16:creationId xmlns:a16="http://schemas.microsoft.com/office/drawing/2014/main" id="{2DD07D12-9418-245E-49E4-F8A1FE3D18C3}"/>
              </a:ext>
            </a:extLst>
          </p:cNvPr>
          <p:cNvSpPr/>
          <p:nvPr/>
        </p:nvSpPr>
        <p:spPr>
          <a:xfrm rot="10800000">
            <a:off x="10342903" y="1271841"/>
            <a:ext cx="1487283" cy="3582798"/>
          </a:xfrm>
          <a:prstGeom prst="curved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>
              <a:solidFill>
                <a:schemeClr val="tx1"/>
              </a:solidFill>
            </a:endParaRPr>
          </a:p>
        </p:txBody>
      </p:sp>
      <p:sp>
        <p:nvSpPr>
          <p:cNvPr id="31" name="Flecha: curvada hacia la derecha 30">
            <a:extLst>
              <a:ext uri="{FF2B5EF4-FFF2-40B4-BE49-F238E27FC236}">
                <a16:creationId xmlns:a16="http://schemas.microsoft.com/office/drawing/2014/main" id="{214BBD62-76C1-186B-D9FA-2035A4F25DB0}"/>
              </a:ext>
            </a:extLst>
          </p:cNvPr>
          <p:cNvSpPr/>
          <p:nvPr/>
        </p:nvSpPr>
        <p:spPr>
          <a:xfrm rot="5400000">
            <a:off x="4424685" y="-1662440"/>
            <a:ext cx="914402" cy="4480572"/>
          </a:xfrm>
          <a:prstGeom prst="curved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>
              <a:solidFill>
                <a:schemeClr val="tx1"/>
              </a:solidFill>
            </a:endParaRPr>
          </a:p>
        </p:txBody>
      </p:sp>
      <p:pic>
        <p:nvPicPr>
          <p:cNvPr id="1026" name="Picture 2" descr="Microsoft Visual Studio - Wikipedia, la enciclopedia libre">
            <a:extLst>
              <a:ext uri="{FF2B5EF4-FFF2-40B4-BE49-F238E27FC236}">
                <a16:creationId xmlns:a16="http://schemas.microsoft.com/office/drawing/2014/main" id="{A79F5153-2752-19B1-58C9-FE3E6B99F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023" y="2727800"/>
            <a:ext cx="679903" cy="67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Microsoft Visual Studio - Wikipedia, la enciclopedia libre">
            <a:extLst>
              <a:ext uri="{FF2B5EF4-FFF2-40B4-BE49-F238E27FC236}">
                <a16:creationId xmlns:a16="http://schemas.microsoft.com/office/drawing/2014/main" id="{42DC0257-9EC4-32E6-5AF3-F0357DF84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694" y="5029200"/>
            <a:ext cx="679903" cy="67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Microsoft Visual Studio - Wikipedia, la enciclopedia libre">
            <a:extLst>
              <a:ext uri="{FF2B5EF4-FFF2-40B4-BE49-F238E27FC236}">
                <a16:creationId xmlns:a16="http://schemas.microsoft.com/office/drawing/2014/main" id="{0C9A9F4D-28A7-F5A6-AA5D-031CDCD2E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315" y="2702399"/>
            <a:ext cx="679903" cy="67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s and Usage · GitHub">
            <a:extLst>
              <a:ext uri="{FF2B5EF4-FFF2-40B4-BE49-F238E27FC236}">
                <a16:creationId xmlns:a16="http://schemas.microsoft.com/office/drawing/2014/main" id="{7DFC6952-0DFE-48E9-A3B9-BB66CC25E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683" y="711200"/>
            <a:ext cx="914403" cy="914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GitHub Logos and Usage · GitHub">
            <a:extLst>
              <a:ext uri="{FF2B5EF4-FFF2-40B4-BE49-F238E27FC236}">
                <a16:creationId xmlns:a16="http://schemas.microsoft.com/office/drawing/2014/main" id="{3F952850-5D69-9F76-715D-DD5298E14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8410" y="2580637"/>
            <a:ext cx="914403" cy="914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C96056D7-4643-8542-270B-62AF756A4F1C}"/>
              </a:ext>
            </a:extLst>
          </p:cNvPr>
          <p:cNvCxnSpPr>
            <a:stCxn id="33" idx="3"/>
            <a:endCxn id="34" idx="1"/>
          </p:cNvCxnSpPr>
          <p:nvPr/>
        </p:nvCxnSpPr>
        <p:spPr>
          <a:xfrm>
            <a:off x="9314218" y="3037838"/>
            <a:ext cx="4241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16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1" grpId="0" animBg="1"/>
      <p:bldP spid="23" grpId="0" animBg="1"/>
      <p:bldP spid="24" grpId="0" animBg="1"/>
      <p:bldP spid="25" grpId="0" animBg="1"/>
      <p:bldP spid="28" grpId="0" animBg="1"/>
      <p:bldP spid="29" grpId="0" animBg="1"/>
      <p:bldP spid="30" grpId="0" animBg="1"/>
      <p:bldP spid="31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27</Words>
  <Application>Microsoft Office PowerPoint</Application>
  <PresentationFormat>Panorámica</PresentationFormat>
  <Paragraphs>12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ELIAS SANCHEZ SOLIS</dc:creator>
  <cp:lastModifiedBy>ELIAS SANCHEZ SOLIS</cp:lastModifiedBy>
  <cp:revision>10</cp:revision>
  <dcterms:created xsi:type="dcterms:W3CDTF">2022-12-01T22:06:35Z</dcterms:created>
  <dcterms:modified xsi:type="dcterms:W3CDTF">2022-12-01T22:45:51Z</dcterms:modified>
</cp:coreProperties>
</file>