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14/01/2025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14/01/2025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548640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</a:t>
            </a:r>
            <a:r>
              <a:rPr lang="pt-br" dirty="0"/>
              <a:t>rojeto de autenticação utilizando </a:t>
            </a:r>
            <a:r>
              <a:rPr lang="pt-br" dirty="0" err="1"/>
              <a:t>Aspnet</a:t>
            </a:r>
            <a:r>
              <a:rPr lang="pt-br" dirty="0"/>
              <a:t> core com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E1BFDF-80F8-4DF8-81C9-0C5F563ED8BE}"/>
              </a:ext>
            </a:extLst>
          </p:cNvPr>
          <p:cNvSpPr txBox="1"/>
          <p:nvPr/>
        </p:nvSpPr>
        <p:spPr>
          <a:xfrm>
            <a:off x="446532" y="1979395"/>
            <a:ext cx="11197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Foi utilizada Arquitetura da solução: </a:t>
            </a:r>
            <a:r>
              <a:rPr lang="pt-BR" b="1" dirty="0" err="1"/>
              <a:t>Onion</a:t>
            </a:r>
            <a:r>
              <a:rPr lang="pt-BR" b="1" dirty="0"/>
              <a:t> </a:t>
            </a:r>
            <a:r>
              <a:rPr lang="pt-BR" b="1" dirty="0" err="1"/>
              <a:t>Architecture</a:t>
            </a:r>
            <a:r>
              <a:rPr lang="pt-BR" b="1" dirty="0"/>
              <a:t> </a:t>
            </a:r>
          </a:p>
          <a:p>
            <a:r>
              <a:rPr lang="pt-BR" dirty="0"/>
              <a:t>Permite baixo acoplamento entre a interface e a lógica de negócios.</a:t>
            </a:r>
          </a:p>
          <a:p>
            <a:r>
              <a:rPr lang="pt-BR" dirty="0"/>
              <a:t>No centro está o modelo de domínio (entidades) que representa os objetos de negócios e de comportamento. </a:t>
            </a:r>
          </a:p>
          <a:p>
            <a:r>
              <a:rPr lang="pt-BR" dirty="0"/>
              <a:t>Ao redor da camada de domínio estão outras camadas com </a:t>
            </a:r>
            <a:r>
              <a:rPr lang="pt-BR"/>
              <a:t>mais comportamentos.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 Arquitetura Hexagonal e Arquitetura </a:t>
            </a:r>
            <a:r>
              <a:rPr lang="pt-BR" dirty="0" err="1"/>
              <a:t>Onion</a:t>
            </a:r>
            <a:r>
              <a:rPr lang="pt-BR" dirty="0"/>
              <a:t> compartilham a seguinte premissa:</a:t>
            </a:r>
          </a:p>
          <a:p>
            <a:r>
              <a:rPr lang="pt-BR" dirty="0"/>
              <a:t>Externalizar infraestrutura e escrever código adaptador para que a infraestrutura não fique fortemente acoplada.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DE173B-D01C-408C-9A08-304EDAE9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arquitetura Hexagonal. Arquitetura Hexagonal e Arquitetura Onion compartilham a seguinte premissa: Externalizar infraestrutura e escrever código adaptador para que a infraestrutura não fique fortemente acoplada.</a:t>
            </a:r>
            <a:r>
              <a:rPr kumimoji="0" lang="pt-PT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The Onion Architecture : part 1">
            <a:extLst>
              <a:ext uri="{FF2B5EF4-FFF2-40B4-BE49-F238E27FC236}">
                <a16:creationId xmlns:a16="http://schemas.microsoft.com/office/drawing/2014/main" id="{64CE4DE3-0D3F-4BA3-ADF0-2934D9FF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" y="4229447"/>
            <a:ext cx="34004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he Onion Architecture : part 1">
            <a:extLst>
              <a:ext uri="{FF2B5EF4-FFF2-40B4-BE49-F238E27FC236}">
                <a16:creationId xmlns:a16="http://schemas.microsoft.com/office/drawing/2014/main" id="{26127FAD-9FA9-4B9E-93C3-897D763E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56" y="4107685"/>
            <a:ext cx="3886546" cy="27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 </a:t>
            </a:r>
            <a:r>
              <a:rPr lang="pt-BR" dirty="0" err="1"/>
              <a:t>aspnet</a:t>
            </a:r>
            <a:r>
              <a:rPr lang="pt-BR" dirty="0"/>
              <a:t> core</a:t>
            </a:r>
            <a:endParaRPr lang="pt-br" dirty="0"/>
          </a:p>
        </p:txBody>
      </p:sp>
      <p:pic>
        <p:nvPicPr>
          <p:cNvPr id="8" name="Picture 5" descr="The Onion Architecture : part 1">
            <a:extLst>
              <a:ext uri="{FF2B5EF4-FFF2-40B4-BE49-F238E27FC236}">
                <a16:creationId xmlns:a16="http://schemas.microsoft.com/office/drawing/2014/main" id="{BB4F4C7C-C292-4248-B744-3D8A3BAD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5" y="2135618"/>
            <a:ext cx="5365407" cy="379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DA39AE-4536-4E59-803C-0D345778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2" y="1890876"/>
            <a:ext cx="5238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9B40-6139-4F2D-AC6F-97B552EE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6507"/>
            <a:ext cx="11029616" cy="693978"/>
          </a:xfrm>
        </p:spPr>
        <p:txBody>
          <a:bodyPr/>
          <a:lstStyle/>
          <a:p>
            <a:r>
              <a:rPr lang="pt-BR" dirty="0" err="1"/>
              <a:t>Stack</a:t>
            </a:r>
            <a:r>
              <a:rPr lang="pt-BR" dirty="0"/>
              <a:t> de desenvolvimento e 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5863AF-C973-4599-8F1B-FAA830BF8F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1370485"/>
            <a:ext cx="10770749" cy="5206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03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EA84-730A-4FD5-957C-DEE9230E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97" y="-93298"/>
            <a:ext cx="11029616" cy="1188720"/>
          </a:xfrm>
        </p:spPr>
        <p:txBody>
          <a:bodyPr/>
          <a:lstStyle/>
          <a:p>
            <a:r>
              <a:rPr lang="pt-BR" dirty="0"/>
              <a:t>Arquitetura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D7B23A-C0EE-42EE-9354-265A67DC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713"/>
            <a:ext cx="12192000" cy="54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704E2-1950-4602-9441-A5D1BD6A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70" y="0"/>
            <a:ext cx="11029616" cy="1188720"/>
          </a:xfrm>
        </p:spPr>
        <p:txBody>
          <a:bodyPr/>
          <a:lstStyle/>
          <a:p>
            <a:r>
              <a:rPr lang="pt-BR" dirty="0"/>
              <a:t>Fluxo JSON WEB TOKENS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8F7C1-09D1-4A2A-B660-6D41D3B8E7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995" y="1188720"/>
            <a:ext cx="10294853" cy="47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D16A-05E5-4318-ADB9-694B3732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22" y="-123034"/>
            <a:ext cx="11029616" cy="1188720"/>
          </a:xfrm>
        </p:spPr>
        <p:txBody>
          <a:bodyPr/>
          <a:lstStyle/>
          <a:p>
            <a:r>
              <a:rPr lang="pt-BR" dirty="0"/>
              <a:t>JSON WEB TOKENS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296F32-1902-44CC-B2E0-C39A7EFEA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122" y="1065686"/>
            <a:ext cx="11444144" cy="4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2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AF729-BC9C-41BA-B766-FDA6CF6F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F8B54-0177-4452-8101-1626E50C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Demonstração..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A6AB-BEF2-4547-AD91-06E409D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14/01/2025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40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{CF74E41E-A21C-46A1-82AA-89A657CD7EEE}tf33552983_win32</Template>
  <TotalTime>65</TotalTime>
  <Words>138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inherit</vt:lpstr>
      <vt:lpstr>Wingdings 2</vt:lpstr>
      <vt:lpstr>DividendVTI</vt:lpstr>
      <vt:lpstr>Projeto de autenticação utilizando Aspnet core com ReactJS</vt:lpstr>
      <vt:lpstr>Solução aspnet core</vt:lpstr>
      <vt:lpstr>Stack de desenvolvimento e tecnologias utilizadas</vt:lpstr>
      <vt:lpstr>Arquitetura back end</vt:lpstr>
      <vt:lpstr>Fluxo JSON WEB TOKENS</vt:lpstr>
      <vt:lpstr>JSON WEB TOKENS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autenticação Aspnet core com ReactJS</dc:title>
  <dc:creator>Elias Soares de Souza</dc:creator>
  <cp:lastModifiedBy>Elias Soares de Souza</cp:lastModifiedBy>
  <cp:revision>4</cp:revision>
  <dcterms:created xsi:type="dcterms:W3CDTF">2025-01-14T20:41:17Z</dcterms:created>
  <dcterms:modified xsi:type="dcterms:W3CDTF">2025-01-14T21:46:43Z</dcterms:modified>
</cp:coreProperties>
</file>