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5" r:id="rId1"/>
  </p:sldMasterIdLst>
  <p:sldIdLst>
    <p:sldId id="256" r:id="rId2"/>
    <p:sldId id="257" r:id="rId3"/>
    <p:sldId id="258" r:id="rId4"/>
    <p:sldId id="272" r:id="rId5"/>
    <p:sldId id="260" r:id="rId6"/>
    <p:sldId id="261" r:id="rId7"/>
    <p:sldId id="262" r:id="rId8"/>
    <p:sldId id="271" r:id="rId9"/>
    <p:sldId id="263" r:id="rId10"/>
    <p:sldId id="264" r:id="rId11"/>
    <p:sldId id="274" r:id="rId12"/>
    <p:sldId id="267" r:id="rId13"/>
    <p:sldId id="273" r:id="rId14"/>
    <p:sldId id="266" r:id="rId15"/>
    <p:sldId id="268" r:id="rId16"/>
    <p:sldId id="270" r:id="rId17"/>
    <p:sldId id="275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7084C8-D482-42EB-BF3A-91B7875B0827}" type="doc">
      <dgm:prSet loTypeId="urn:microsoft.com/office/officeart/2018/2/layout/IconCircleList" loCatId="icon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609DBFD-10EB-47AE-B942-05E16461EC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</a:p>
      </dgm:t>
    </dgm:pt>
    <dgm:pt modelId="{464F2B95-240E-42FB-AA70-9D1622FE211D}" type="parTrans" cxnId="{2605C462-1AFA-42DB-83CC-0B2FFD3EF244}">
      <dgm:prSet/>
      <dgm:spPr/>
      <dgm:t>
        <a:bodyPr/>
        <a:lstStyle/>
        <a:p>
          <a:endParaRPr lang="en-US"/>
        </a:p>
      </dgm:t>
    </dgm:pt>
    <dgm:pt modelId="{EF209B84-0DCE-4009-BE49-687AF4B2AFA9}" type="sibTrans" cxnId="{2605C462-1AFA-42DB-83CC-0B2FFD3EF2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C009EF-F1BC-4C59-B677-B2600EC281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Description</a:t>
          </a:r>
        </a:p>
      </dgm:t>
    </dgm:pt>
    <dgm:pt modelId="{BFB07217-FA3C-491B-8951-C0944215F9FB}" type="parTrans" cxnId="{1B644E44-8449-4E9C-9D0A-45E394121C27}">
      <dgm:prSet/>
      <dgm:spPr/>
      <dgm:t>
        <a:bodyPr/>
        <a:lstStyle/>
        <a:p>
          <a:endParaRPr lang="en-US"/>
        </a:p>
      </dgm:t>
    </dgm:pt>
    <dgm:pt modelId="{6E862ECE-02BD-4AE5-ABFB-E9E996120BAB}" type="sibTrans" cxnId="{1B644E44-8449-4E9C-9D0A-45E394121C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12CDF5-09F7-4683-8A6A-B9DDD911B1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Preprocessing</a:t>
          </a:r>
          <a:r>
            <a:rPr lang="en-US"/>
            <a:t> and EDA (Exploratory Data Analysis)</a:t>
          </a:r>
        </a:p>
      </dgm:t>
    </dgm:pt>
    <dgm:pt modelId="{9CDAF25D-5836-4821-B281-A2060D436870}" type="parTrans" cxnId="{1CBCCB85-984A-4AF9-BCA9-4E2084C96A03}">
      <dgm:prSet/>
      <dgm:spPr/>
      <dgm:t>
        <a:bodyPr/>
        <a:lstStyle/>
        <a:p>
          <a:endParaRPr lang="en-US"/>
        </a:p>
      </dgm:t>
    </dgm:pt>
    <dgm:pt modelId="{C32BDB28-0ACF-44C8-B9A0-CBC329DA1482}" type="sibTrans" cxnId="{1CBCCB85-984A-4AF9-BCA9-4E2084C96A0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3BE2E97-EE21-47F2-A21A-6F5E324AFB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Building</a:t>
          </a:r>
        </a:p>
      </dgm:t>
    </dgm:pt>
    <dgm:pt modelId="{D9EE457D-944D-4933-B09D-28C4839D9DB9}" type="parTrans" cxnId="{93376E39-01DC-4EB0-9634-EF9223A53E10}">
      <dgm:prSet/>
      <dgm:spPr/>
      <dgm:t>
        <a:bodyPr/>
        <a:lstStyle/>
        <a:p>
          <a:endParaRPr lang="en-US"/>
        </a:p>
      </dgm:t>
    </dgm:pt>
    <dgm:pt modelId="{B8F06429-AE61-4E76-9780-D7731A0AFE2C}" type="sibTrans" cxnId="{93376E39-01DC-4EB0-9634-EF9223A53E1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8B7271-C678-45BF-87BA-0FD3552897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Insights from analysis</a:t>
          </a:r>
        </a:p>
      </dgm:t>
    </dgm:pt>
    <dgm:pt modelId="{B8ED657E-DCC4-40DC-A83D-3B2DD180841B}" type="parTrans" cxnId="{BFA78B7D-841E-44CA-8FE1-4571F3B39B8C}">
      <dgm:prSet/>
      <dgm:spPr/>
      <dgm:t>
        <a:bodyPr/>
        <a:lstStyle/>
        <a:p>
          <a:endParaRPr lang="en-US"/>
        </a:p>
      </dgm:t>
    </dgm:pt>
    <dgm:pt modelId="{8DE573CF-EB8C-4749-9A77-143EB078346E}" type="sibTrans" cxnId="{BFA78B7D-841E-44CA-8FE1-4571F3B39B8C}">
      <dgm:prSet/>
      <dgm:spPr/>
      <dgm:t>
        <a:bodyPr/>
        <a:lstStyle/>
        <a:p>
          <a:endParaRPr lang="en-US"/>
        </a:p>
      </dgm:t>
    </dgm:pt>
    <dgm:pt modelId="{A3FA6232-B61D-49ED-974D-FEF98289F38E}" type="pres">
      <dgm:prSet presAssocID="{EB7084C8-D482-42EB-BF3A-91B7875B0827}" presName="root" presStyleCnt="0">
        <dgm:presLayoutVars>
          <dgm:dir/>
          <dgm:resizeHandles val="exact"/>
        </dgm:presLayoutVars>
      </dgm:prSet>
      <dgm:spPr/>
    </dgm:pt>
    <dgm:pt modelId="{31E157E6-A8C4-4AF3-A31E-F9545875DDE5}" type="pres">
      <dgm:prSet presAssocID="{EB7084C8-D482-42EB-BF3A-91B7875B0827}" presName="container" presStyleCnt="0">
        <dgm:presLayoutVars>
          <dgm:dir/>
          <dgm:resizeHandles val="exact"/>
        </dgm:presLayoutVars>
      </dgm:prSet>
      <dgm:spPr/>
    </dgm:pt>
    <dgm:pt modelId="{AA0D9D3E-D385-4DB4-AF3F-ECC486CF6918}" type="pres">
      <dgm:prSet presAssocID="{8609DBFD-10EB-47AE-B942-05E16461EC82}" presName="compNode" presStyleCnt="0"/>
      <dgm:spPr/>
    </dgm:pt>
    <dgm:pt modelId="{66C4D86A-0C70-482E-AB98-E4AE496BAC61}" type="pres">
      <dgm:prSet presAssocID="{8609DBFD-10EB-47AE-B942-05E16461EC82}" presName="iconBgRect" presStyleLbl="bgShp" presStyleIdx="0" presStyleCnt="5"/>
      <dgm:spPr/>
    </dgm:pt>
    <dgm:pt modelId="{2E5505B8-6858-45B6-9FD9-798B1BD01239}" type="pres">
      <dgm:prSet presAssocID="{8609DBFD-10EB-47AE-B942-05E16461EC8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58DE7EF6-63D9-4E39-AF62-0418D091322C}" type="pres">
      <dgm:prSet presAssocID="{8609DBFD-10EB-47AE-B942-05E16461EC82}" presName="spaceRect" presStyleCnt="0"/>
      <dgm:spPr/>
    </dgm:pt>
    <dgm:pt modelId="{1CB04982-E0B7-4056-B782-FBD11961DFFC}" type="pres">
      <dgm:prSet presAssocID="{8609DBFD-10EB-47AE-B942-05E16461EC82}" presName="textRect" presStyleLbl="revTx" presStyleIdx="0" presStyleCnt="5">
        <dgm:presLayoutVars>
          <dgm:chMax val="1"/>
          <dgm:chPref val="1"/>
        </dgm:presLayoutVars>
      </dgm:prSet>
      <dgm:spPr/>
    </dgm:pt>
    <dgm:pt modelId="{FDF846A9-38D7-4365-9F15-CECC6FAC7D38}" type="pres">
      <dgm:prSet presAssocID="{EF209B84-0DCE-4009-BE49-687AF4B2AFA9}" presName="sibTrans" presStyleLbl="sibTrans2D1" presStyleIdx="0" presStyleCnt="0"/>
      <dgm:spPr/>
    </dgm:pt>
    <dgm:pt modelId="{5C30E818-DE9B-4357-9E64-810FCCDD7486}" type="pres">
      <dgm:prSet presAssocID="{B2C009EF-F1BC-4C59-B677-B2600EC28127}" presName="compNode" presStyleCnt="0"/>
      <dgm:spPr/>
    </dgm:pt>
    <dgm:pt modelId="{41596F55-84A5-4D90-9FA0-8456D902B903}" type="pres">
      <dgm:prSet presAssocID="{B2C009EF-F1BC-4C59-B677-B2600EC28127}" presName="iconBgRect" presStyleLbl="bgShp" presStyleIdx="1" presStyleCnt="5"/>
      <dgm:spPr/>
    </dgm:pt>
    <dgm:pt modelId="{4D401BBE-6BA8-4B98-83EE-D80A99BD8E7A}" type="pres">
      <dgm:prSet presAssocID="{B2C009EF-F1BC-4C59-B677-B2600EC2812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310D660-69D9-4352-94EF-E8D8074D332B}" type="pres">
      <dgm:prSet presAssocID="{B2C009EF-F1BC-4C59-B677-B2600EC28127}" presName="spaceRect" presStyleCnt="0"/>
      <dgm:spPr/>
    </dgm:pt>
    <dgm:pt modelId="{CD3B2E48-A606-4490-B0F1-91A39311A425}" type="pres">
      <dgm:prSet presAssocID="{B2C009EF-F1BC-4C59-B677-B2600EC28127}" presName="textRect" presStyleLbl="revTx" presStyleIdx="1" presStyleCnt="5">
        <dgm:presLayoutVars>
          <dgm:chMax val="1"/>
          <dgm:chPref val="1"/>
        </dgm:presLayoutVars>
      </dgm:prSet>
      <dgm:spPr/>
    </dgm:pt>
    <dgm:pt modelId="{279EB136-15CF-474C-B136-75FB062E216E}" type="pres">
      <dgm:prSet presAssocID="{6E862ECE-02BD-4AE5-ABFB-E9E996120BAB}" presName="sibTrans" presStyleLbl="sibTrans2D1" presStyleIdx="0" presStyleCnt="0"/>
      <dgm:spPr/>
    </dgm:pt>
    <dgm:pt modelId="{39AD8579-4424-4F87-9EFF-CBBED771F1CF}" type="pres">
      <dgm:prSet presAssocID="{DC12CDF5-09F7-4683-8A6A-B9DDD911B10D}" presName="compNode" presStyleCnt="0"/>
      <dgm:spPr/>
    </dgm:pt>
    <dgm:pt modelId="{11235B7A-E7A3-4EBE-953D-95DA386B4660}" type="pres">
      <dgm:prSet presAssocID="{DC12CDF5-09F7-4683-8A6A-B9DDD911B10D}" presName="iconBgRect" presStyleLbl="bgShp" presStyleIdx="2" presStyleCnt="5"/>
      <dgm:spPr/>
    </dgm:pt>
    <dgm:pt modelId="{1956BB1B-2BB8-4457-91F0-20335481871E}" type="pres">
      <dgm:prSet presAssocID="{DC12CDF5-09F7-4683-8A6A-B9DDD911B10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35AC65C-9192-412E-BF4B-7EE549C89CF6}" type="pres">
      <dgm:prSet presAssocID="{DC12CDF5-09F7-4683-8A6A-B9DDD911B10D}" presName="spaceRect" presStyleCnt="0"/>
      <dgm:spPr/>
    </dgm:pt>
    <dgm:pt modelId="{576323DF-FD0E-4068-8A41-394FE36985AA}" type="pres">
      <dgm:prSet presAssocID="{DC12CDF5-09F7-4683-8A6A-B9DDD911B10D}" presName="textRect" presStyleLbl="revTx" presStyleIdx="2" presStyleCnt="5">
        <dgm:presLayoutVars>
          <dgm:chMax val="1"/>
          <dgm:chPref val="1"/>
        </dgm:presLayoutVars>
      </dgm:prSet>
      <dgm:spPr/>
    </dgm:pt>
    <dgm:pt modelId="{E7BB720A-859B-48F7-92F8-C29CB7C8B7C3}" type="pres">
      <dgm:prSet presAssocID="{C32BDB28-0ACF-44C8-B9A0-CBC329DA1482}" presName="sibTrans" presStyleLbl="sibTrans2D1" presStyleIdx="0" presStyleCnt="0"/>
      <dgm:spPr/>
    </dgm:pt>
    <dgm:pt modelId="{FDD31A3F-0C68-408A-9F9C-743BF19E7006}" type="pres">
      <dgm:prSet presAssocID="{93BE2E97-EE21-47F2-A21A-6F5E324AFB84}" presName="compNode" presStyleCnt="0"/>
      <dgm:spPr/>
    </dgm:pt>
    <dgm:pt modelId="{AE78DA64-F1E9-49CD-95A6-6BBAFF57EB6B}" type="pres">
      <dgm:prSet presAssocID="{93BE2E97-EE21-47F2-A21A-6F5E324AFB84}" presName="iconBgRect" presStyleLbl="bgShp" presStyleIdx="3" presStyleCnt="5"/>
      <dgm:spPr/>
    </dgm:pt>
    <dgm:pt modelId="{00B24486-7779-4B92-A001-A8C27B338820}" type="pres">
      <dgm:prSet presAssocID="{93BE2E97-EE21-47F2-A21A-6F5E324AFB8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B9FF362-165F-4006-B6E8-5B3E8814FAE2}" type="pres">
      <dgm:prSet presAssocID="{93BE2E97-EE21-47F2-A21A-6F5E324AFB84}" presName="spaceRect" presStyleCnt="0"/>
      <dgm:spPr/>
    </dgm:pt>
    <dgm:pt modelId="{FA9B8232-B694-4F4A-ADF5-8352939BED60}" type="pres">
      <dgm:prSet presAssocID="{93BE2E97-EE21-47F2-A21A-6F5E324AFB84}" presName="textRect" presStyleLbl="revTx" presStyleIdx="3" presStyleCnt="5">
        <dgm:presLayoutVars>
          <dgm:chMax val="1"/>
          <dgm:chPref val="1"/>
        </dgm:presLayoutVars>
      </dgm:prSet>
      <dgm:spPr/>
    </dgm:pt>
    <dgm:pt modelId="{B5C35C79-7E95-47BB-9AB1-02EB78B0CEFB}" type="pres">
      <dgm:prSet presAssocID="{B8F06429-AE61-4E76-9780-D7731A0AFE2C}" presName="sibTrans" presStyleLbl="sibTrans2D1" presStyleIdx="0" presStyleCnt="0"/>
      <dgm:spPr/>
    </dgm:pt>
    <dgm:pt modelId="{A7302764-8FA3-4316-BDE4-3057A80A9022}" type="pres">
      <dgm:prSet presAssocID="{0B8B7271-C678-45BF-87BA-0FD3552897FB}" presName="compNode" presStyleCnt="0"/>
      <dgm:spPr/>
    </dgm:pt>
    <dgm:pt modelId="{96A8D4A0-DCB4-4F35-9EE7-D48B5B75FFC2}" type="pres">
      <dgm:prSet presAssocID="{0B8B7271-C678-45BF-87BA-0FD3552897FB}" presName="iconBgRect" presStyleLbl="bgShp" presStyleIdx="4" presStyleCnt="5"/>
      <dgm:spPr/>
    </dgm:pt>
    <dgm:pt modelId="{F429EE36-C37D-4AB6-BF53-CA5C19AF1B61}" type="pres">
      <dgm:prSet presAssocID="{0B8B7271-C678-45BF-87BA-0FD3552897F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AE528BB-DAF4-417C-8327-29BA26179B87}" type="pres">
      <dgm:prSet presAssocID="{0B8B7271-C678-45BF-87BA-0FD3552897FB}" presName="spaceRect" presStyleCnt="0"/>
      <dgm:spPr/>
    </dgm:pt>
    <dgm:pt modelId="{99039352-3267-4A73-9B4B-2F6D155E4DE2}" type="pres">
      <dgm:prSet presAssocID="{0B8B7271-C678-45BF-87BA-0FD3552897F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99A9009-2CDC-4EB6-907C-839E710D0276}" type="presOf" srcId="{6E862ECE-02BD-4AE5-ABFB-E9E996120BAB}" destId="{279EB136-15CF-474C-B136-75FB062E216E}" srcOrd="0" destOrd="0" presId="urn:microsoft.com/office/officeart/2018/2/layout/IconCircleList"/>
    <dgm:cxn modelId="{F634F423-068C-4381-97DD-50D9E7D82EB3}" type="presOf" srcId="{DC12CDF5-09F7-4683-8A6A-B9DDD911B10D}" destId="{576323DF-FD0E-4068-8A41-394FE36985AA}" srcOrd="0" destOrd="0" presId="urn:microsoft.com/office/officeart/2018/2/layout/IconCircleList"/>
    <dgm:cxn modelId="{DD276224-D982-41EC-99EB-84D67AC835B5}" type="presOf" srcId="{0B8B7271-C678-45BF-87BA-0FD3552897FB}" destId="{99039352-3267-4A73-9B4B-2F6D155E4DE2}" srcOrd="0" destOrd="0" presId="urn:microsoft.com/office/officeart/2018/2/layout/IconCircleList"/>
    <dgm:cxn modelId="{93376E39-01DC-4EB0-9634-EF9223A53E10}" srcId="{EB7084C8-D482-42EB-BF3A-91B7875B0827}" destId="{93BE2E97-EE21-47F2-A21A-6F5E324AFB84}" srcOrd="3" destOrd="0" parTransId="{D9EE457D-944D-4933-B09D-28C4839D9DB9}" sibTransId="{B8F06429-AE61-4E76-9780-D7731A0AFE2C}"/>
    <dgm:cxn modelId="{8B8ABF60-D9A7-41CE-8F84-D7F46269E1C0}" type="presOf" srcId="{93BE2E97-EE21-47F2-A21A-6F5E324AFB84}" destId="{FA9B8232-B694-4F4A-ADF5-8352939BED60}" srcOrd="0" destOrd="0" presId="urn:microsoft.com/office/officeart/2018/2/layout/IconCircleList"/>
    <dgm:cxn modelId="{2605C462-1AFA-42DB-83CC-0B2FFD3EF244}" srcId="{EB7084C8-D482-42EB-BF3A-91B7875B0827}" destId="{8609DBFD-10EB-47AE-B942-05E16461EC82}" srcOrd="0" destOrd="0" parTransId="{464F2B95-240E-42FB-AA70-9D1622FE211D}" sibTransId="{EF209B84-0DCE-4009-BE49-687AF4B2AFA9}"/>
    <dgm:cxn modelId="{1B644E44-8449-4E9C-9D0A-45E394121C27}" srcId="{EB7084C8-D482-42EB-BF3A-91B7875B0827}" destId="{B2C009EF-F1BC-4C59-B677-B2600EC28127}" srcOrd="1" destOrd="0" parTransId="{BFB07217-FA3C-491B-8951-C0944215F9FB}" sibTransId="{6E862ECE-02BD-4AE5-ABFB-E9E996120BAB}"/>
    <dgm:cxn modelId="{F49D6458-F341-49FE-841A-402BDF1BE84A}" type="presOf" srcId="{C32BDB28-0ACF-44C8-B9A0-CBC329DA1482}" destId="{E7BB720A-859B-48F7-92F8-C29CB7C8B7C3}" srcOrd="0" destOrd="0" presId="urn:microsoft.com/office/officeart/2018/2/layout/IconCircleList"/>
    <dgm:cxn modelId="{E2FA6259-A03C-4255-AFF1-A004B73BDD84}" type="presOf" srcId="{EF209B84-0DCE-4009-BE49-687AF4B2AFA9}" destId="{FDF846A9-38D7-4365-9F15-CECC6FAC7D38}" srcOrd="0" destOrd="0" presId="urn:microsoft.com/office/officeart/2018/2/layout/IconCircleList"/>
    <dgm:cxn modelId="{4BA56E7B-9435-4649-914C-798E5EF16C78}" type="presOf" srcId="{B8F06429-AE61-4E76-9780-D7731A0AFE2C}" destId="{B5C35C79-7E95-47BB-9AB1-02EB78B0CEFB}" srcOrd="0" destOrd="0" presId="urn:microsoft.com/office/officeart/2018/2/layout/IconCircleList"/>
    <dgm:cxn modelId="{BFA78B7D-841E-44CA-8FE1-4571F3B39B8C}" srcId="{EB7084C8-D482-42EB-BF3A-91B7875B0827}" destId="{0B8B7271-C678-45BF-87BA-0FD3552897FB}" srcOrd="4" destOrd="0" parTransId="{B8ED657E-DCC4-40DC-A83D-3B2DD180841B}" sibTransId="{8DE573CF-EB8C-4749-9A77-143EB078346E}"/>
    <dgm:cxn modelId="{1CBCCB85-984A-4AF9-BCA9-4E2084C96A03}" srcId="{EB7084C8-D482-42EB-BF3A-91B7875B0827}" destId="{DC12CDF5-09F7-4683-8A6A-B9DDD911B10D}" srcOrd="2" destOrd="0" parTransId="{9CDAF25D-5836-4821-B281-A2060D436870}" sibTransId="{C32BDB28-0ACF-44C8-B9A0-CBC329DA1482}"/>
    <dgm:cxn modelId="{5F6E148D-1C61-4A7A-9874-94944D4C9EC9}" type="presOf" srcId="{8609DBFD-10EB-47AE-B942-05E16461EC82}" destId="{1CB04982-E0B7-4056-B782-FBD11961DFFC}" srcOrd="0" destOrd="0" presId="urn:microsoft.com/office/officeart/2018/2/layout/IconCircleList"/>
    <dgm:cxn modelId="{DC2DEC91-954E-41D8-BED9-07FD949E5DB0}" type="presOf" srcId="{B2C009EF-F1BC-4C59-B677-B2600EC28127}" destId="{CD3B2E48-A606-4490-B0F1-91A39311A425}" srcOrd="0" destOrd="0" presId="urn:microsoft.com/office/officeart/2018/2/layout/IconCircleList"/>
    <dgm:cxn modelId="{680551B8-B536-480A-85FA-FC5FD13584E8}" type="presOf" srcId="{EB7084C8-D482-42EB-BF3A-91B7875B0827}" destId="{A3FA6232-B61D-49ED-974D-FEF98289F38E}" srcOrd="0" destOrd="0" presId="urn:microsoft.com/office/officeart/2018/2/layout/IconCircleList"/>
    <dgm:cxn modelId="{DCF2D580-E873-4700-A733-513ABA34825F}" type="presParOf" srcId="{A3FA6232-B61D-49ED-974D-FEF98289F38E}" destId="{31E157E6-A8C4-4AF3-A31E-F9545875DDE5}" srcOrd="0" destOrd="0" presId="urn:microsoft.com/office/officeart/2018/2/layout/IconCircleList"/>
    <dgm:cxn modelId="{F5036AD7-0C45-4AF1-B2D0-BDF22F611A54}" type="presParOf" srcId="{31E157E6-A8C4-4AF3-A31E-F9545875DDE5}" destId="{AA0D9D3E-D385-4DB4-AF3F-ECC486CF6918}" srcOrd="0" destOrd="0" presId="urn:microsoft.com/office/officeart/2018/2/layout/IconCircleList"/>
    <dgm:cxn modelId="{58A60DE7-5EF8-44EB-A6BD-31F99FE68E87}" type="presParOf" srcId="{AA0D9D3E-D385-4DB4-AF3F-ECC486CF6918}" destId="{66C4D86A-0C70-482E-AB98-E4AE496BAC61}" srcOrd="0" destOrd="0" presId="urn:microsoft.com/office/officeart/2018/2/layout/IconCircleList"/>
    <dgm:cxn modelId="{C30FC403-A797-481E-BBFF-E41AEFF7AC9D}" type="presParOf" srcId="{AA0D9D3E-D385-4DB4-AF3F-ECC486CF6918}" destId="{2E5505B8-6858-45B6-9FD9-798B1BD01239}" srcOrd="1" destOrd="0" presId="urn:microsoft.com/office/officeart/2018/2/layout/IconCircleList"/>
    <dgm:cxn modelId="{33CD617E-9105-4D2A-8BDE-D11BE94209F0}" type="presParOf" srcId="{AA0D9D3E-D385-4DB4-AF3F-ECC486CF6918}" destId="{58DE7EF6-63D9-4E39-AF62-0418D091322C}" srcOrd="2" destOrd="0" presId="urn:microsoft.com/office/officeart/2018/2/layout/IconCircleList"/>
    <dgm:cxn modelId="{D5180BED-284C-480A-8592-B9BB2A729174}" type="presParOf" srcId="{AA0D9D3E-D385-4DB4-AF3F-ECC486CF6918}" destId="{1CB04982-E0B7-4056-B782-FBD11961DFFC}" srcOrd="3" destOrd="0" presId="urn:microsoft.com/office/officeart/2018/2/layout/IconCircleList"/>
    <dgm:cxn modelId="{40FA9274-7CD9-445B-BBB4-CC56ED65920E}" type="presParOf" srcId="{31E157E6-A8C4-4AF3-A31E-F9545875DDE5}" destId="{FDF846A9-38D7-4365-9F15-CECC6FAC7D38}" srcOrd="1" destOrd="0" presId="urn:microsoft.com/office/officeart/2018/2/layout/IconCircleList"/>
    <dgm:cxn modelId="{7AE85417-6D21-4AB9-91B6-F1895A1D267E}" type="presParOf" srcId="{31E157E6-A8C4-4AF3-A31E-F9545875DDE5}" destId="{5C30E818-DE9B-4357-9E64-810FCCDD7486}" srcOrd="2" destOrd="0" presId="urn:microsoft.com/office/officeart/2018/2/layout/IconCircleList"/>
    <dgm:cxn modelId="{67C32506-2593-46D3-B767-EC3F4A69B107}" type="presParOf" srcId="{5C30E818-DE9B-4357-9E64-810FCCDD7486}" destId="{41596F55-84A5-4D90-9FA0-8456D902B903}" srcOrd="0" destOrd="0" presId="urn:microsoft.com/office/officeart/2018/2/layout/IconCircleList"/>
    <dgm:cxn modelId="{85459B55-AB9C-4FE2-9074-5CAE69E971B8}" type="presParOf" srcId="{5C30E818-DE9B-4357-9E64-810FCCDD7486}" destId="{4D401BBE-6BA8-4B98-83EE-D80A99BD8E7A}" srcOrd="1" destOrd="0" presId="urn:microsoft.com/office/officeart/2018/2/layout/IconCircleList"/>
    <dgm:cxn modelId="{B875A133-5D70-4291-9446-3935F3DBFD01}" type="presParOf" srcId="{5C30E818-DE9B-4357-9E64-810FCCDD7486}" destId="{7310D660-69D9-4352-94EF-E8D8074D332B}" srcOrd="2" destOrd="0" presId="urn:microsoft.com/office/officeart/2018/2/layout/IconCircleList"/>
    <dgm:cxn modelId="{7D674BC6-34C1-4AE2-97AB-28F05CC28C55}" type="presParOf" srcId="{5C30E818-DE9B-4357-9E64-810FCCDD7486}" destId="{CD3B2E48-A606-4490-B0F1-91A39311A425}" srcOrd="3" destOrd="0" presId="urn:microsoft.com/office/officeart/2018/2/layout/IconCircleList"/>
    <dgm:cxn modelId="{A9CF394C-BCE2-4EAC-9880-ACCB63594E49}" type="presParOf" srcId="{31E157E6-A8C4-4AF3-A31E-F9545875DDE5}" destId="{279EB136-15CF-474C-B136-75FB062E216E}" srcOrd="3" destOrd="0" presId="urn:microsoft.com/office/officeart/2018/2/layout/IconCircleList"/>
    <dgm:cxn modelId="{FE39FD32-A7AE-4BC8-B4E4-5409CCBE769D}" type="presParOf" srcId="{31E157E6-A8C4-4AF3-A31E-F9545875DDE5}" destId="{39AD8579-4424-4F87-9EFF-CBBED771F1CF}" srcOrd="4" destOrd="0" presId="urn:microsoft.com/office/officeart/2018/2/layout/IconCircleList"/>
    <dgm:cxn modelId="{EE877633-CC2A-44FC-832C-5A500DFB275B}" type="presParOf" srcId="{39AD8579-4424-4F87-9EFF-CBBED771F1CF}" destId="{11235B7A-E7A3-4EBE-953D-95DA386B4660}" srcOrd="0" destOrd="0" presId="urn:microsoft.com/office/officeart/2018/2/layout/IconCircleList"/>
    <dgm:cxn modelId="{576A442D-0A62-4EC1-AB5A-4D6C158F87E9}" type="presParOf" srcId="{39AD8579-4424-4F87-9EFF-CBBED771F1CF}" destId="{1956BB1B-2BB8-4457-91F0-20335481871E}" srcOrd="1" destOrd="0" presId="urn:microsoft.com/office/officeart/2018/2/layout/IconCircleList"/>
    <dgm:cxn modelId="{AE5AFE76-D92B-4BC8-9A77-63889812692B}" type="presParOf" srcId="{39AD8579-4424-4F87-9EFF-CBBED771F1CF}" destId="{635AC65C-9192-412E-BF4B-7EE549C89CF6}" srcOrd="2" destOrd="0" presId="urn:microsoft.com/office/officeart/2018/2/layout/IconCircleList"/>
    <dgm:cxn modelId="{4C515CEF-30CA-41F2-AFEF-26B788C9267F}" type="presParOf" srcId="{39AD8579-4424-4F87-9EFF-CBBED771F1CF}" destId="{576323DF-FD0E-4068-8A41-394FE36985AA}" srcOrd="3" destOrd="0" presId="urn:microsoft.com/office/officeart/2018/2/layout/IconCircleList"/>
    <dgm:cxn modelId="{A47C36CB-9652-465C-A5A2-782AA31F3FE8}" type="presParOf" srcId="{31E157E6-A8C4-4AF3-A31E-F9545875DDE5}" destId="{E7BB720A-859B-48F7-92F8-C29CB7C8B7C3}" srcOrd="5" destOrd="0" presId="urn:microsoft.com/office/officeart/2018/2/layout/IconCircleList"/>
    <dgm:cxn modelId="{837B0EAF-EB09-4735-9E06-095A004122D5}" type="presParOf" srcId="{31E157E6-A8C4-4AF3-A31E-F9545875DDE5}" destId="{FDD31A3F-0C68-408A-9F9C-743BF19E7006}" srcOrd="6" destOrd="0" presId="urn:microsoft.com/office/officeart/2018/2/layout/IconCircleList"/>
    <dgm:cxn modelId="{08609EA7-BED5-494C-A536-BB53032438A0}" type="presParOf" srcId="{FDD31A3F-0C68-408A-9F9C-743BF19E7006}" destId="{AE78DA64-F1E9-49CD-95A6-6BBAFF57EB6B}" srcOrd="0" destOrd="0" presId="urn:microsoft.com/office/officeart/2018/2/layout/IconCircleList"/>
    <dgm:cxn modelId="{4ACE8D12-39EC-4BFC-8C7C-8D1D895F5FDC}" type="presParOf" srcId="{FDD31A3F-0C68-408A-9F9C-743BF19E7006}" destId="{00B24486-7779-4B92-A001-A8C27B338820}" srcOrd="1" destOrd="0" presId="urn:microsoft.com/office/officeart/2018/2/layout/IconCircleList"/>
    <dgm:cxn modelId="{2D2D72A3-B130-4007-838D-B1AA2818609C}" type="presParOf" srcId="{FDD31A3F-0C68-408A-9F9C-743BF19E7006}" destId="{FB9FF362-165F-4006-B6E8-5B3E8814FAE2}" srcOrd="2" destOrd="0" presId="urn:microsoft.com/office/officeart/2018/2/layout/IconCircleList"/>
    <dgm:cxn modelId="{93EC29AA-C640-40CB-B4AA-D009A85E982D}" type="presParOf" srcId="{FDD31A3F-0C68-408A-9F9C-743BF19E7006}" destId="{FA9B8232-B694-4F4A-ADF5-8352939BED60}" srcOrd="3" destOrd="0" presId="urn:microsoft.com/office/officeart/2018/2/layout/IconCircleList"/>
    <dgm:cxn modelId="{9E741824-4585-4B52-A705-8272B9E4DBB9}" type="presParOf" srcId="{31E157E6-A8C4-4AF3-A31E-F9545875DDE5}" destId="{B5C35C79-7E95-47BB-9AB1-02EB78B0CEFB}" srcOrd="7" destOrd="0" presId="urn:microsoft.com/office/officeart/2018/2/layout/IconCircleList"/>
    <dgm:cxn modelId="{CCF4D818-C9CC-45D9-91BA-249329A62D51}" type="presParOf" srcId="{31E157E6-A8C4-4AF3-A31E-F9545875DDE5}" destId="{A7302764-8FA3-4316-BDE4-3057A80A9022}" srcOrd="8" destOrd="0" presId="urn:microsoft.com/office/officeart/2018/2/layout/IconCircleList"/>
    <dgm:cxn modelId="{FA6BCFDD-76B6-462A-9322-4B40BF8FB585}" type="presParOf" srcId="{A7302764-8FA3-4316-BDE4-3057A80A9022}" destId="{96A8D4A0-DCB4-4F35-9EE7-D48B5B75FFC2}" srcOrd="0" destOrd="0" presId="urn:microsoft.com/office/officeart/2018/2/layout/IconCircleList"/>
    <dgm:cxn modelId="{48CECF65-DE60-4468-AB51-9745C5899393}" type="presParOf" srcId="{A7302764-8FA3-4316-BDE4-3057A80A9022}" destId="{F429EE36-C37D-4AB6-BF53-CA5C19AF1B61}" srcOrd="1" destOrd="0" presId="urn:microsoft.com/office/officeart/2018/2/layout/IconCircleList"/>
    <dgm:cxn modelId="{BCFE775F-9F20-4780-9DA1-B6B97890847F}" type="presParOf" srcId="{A7302764-8FA3-4316-BDE4-3057A80A9022}" destId="{0AE528BB-DAF4-417C-8327-29BA26179B87}" srcOrd="2" destOrd="0" presId="urn:microsoft.com/office/officeart/2018/2/layout/IconCircleList"/>
    <dgm:cxn modelId="{8A2D85FE-0AEE-4DC9-84CD-8765CBE8A9A3}" type="presParOf" srcId="{A7302764-8FA3-4316-BDE4-3057A80A9022}" destId="{99039352-3267-4A73-9B4B-2F6D155E4DE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3AA5EF-47B3-4D88-A81D-EDE241CB12C1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9A3F61-6E80-4BEC-8EF8-971DA7CE8C2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This dataset contains : 12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colums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and 1599 rows.</a:t>
          </a:r>
        </a:p>
      </dgm:t>
    </dgm:pt>
    <dgm:pt modelId="{E2B03290-0552-4C4F-86C8-2E182DCE1B33}" type="parTrans" cxnId="{354A04BF-9F70-4205-96D4-0A334B3BBF2A}">
      <dgm:prSet/>
      <dgm:spPr/>
      <dgm:t>
        <a:bodyPr/>
        <a:lstStyle/>
        <a:p>
          <a:endParaRPr lang="en-US"/>
        </a:p>
      </dgm:t>
    </dgm:pt>
    <dgm:pt modelId="{8F023674-BC8B-4E5E-9F4F-5D176EE165FF}" type="sibTrans" cxnId="{354A04BF-9F70-4205-96D4-0A334B3BBF2A}">
      <dgm:prSet/>
      <dgm:spPr/>
      <dgm:t>
        <a:bodyPr/>
        <a:lstStyle/>
        <a:p>
          <a:endParaRPr lang="en-US"/>
        </a:p>
      </dgm:t>
    </dgm:pt>
    <dgm:pt modelId="{014C3045-3517-4E83-B79E-D6C824095E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All independent variables are float.</a:t>
          </a:r>
        </a:p>
      </dgm:t>
    </dgm:pt>
    <dgm:pt modelId="{824306C9-2399-488E-8BF5-DE806462391B}" type="parTrans" cxnId="{E530758C-4852-49FA-9607-7D9598A73C92}">
      <dgm:prSet/>
      <dgm:spPr/>
      <dgm:t>
        <a:bodyPr/>
        <a:lstStyle/>
        <a:p>
          <a:endParaRPr lang="en-US"/>
        </a:p>
      </dgm:t>
    </dgm:pt>
    <dgm:pt modelId="{66182B5C-57E5-4811-8A42-DE5AC80B269F}" type="sibTrans" cxnId="{E530758C-4852-49FA-9607-7D9598A73C92}">
      <dgm:prSet/>
      <dgm:spPr/>
      <dgm:t>
        <a:bodyPr/>
        <a:lstStyle/>
        <a:p>
          <a:endParaRPr lang="en-US"/>
        </a:p>
      </dgm:t>
    </dgm:pt>
    <dgm:pt modelId="{2D650BFF-497C-450B-BF2C-07A505D22A1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Dependent variable “quality” is int.</a:t>
          </a:r>
        </a:p>
      </dgm:t>
    </dgm:pt>
    <dgm:pt modelId="{F5EAB3A5-BE16-4BD0-9970-A37B6A69E502}" type="parTrans" cxnId="{544E1459-197E-4E95-8FF2-EF54187DC7CC}">
      <dgm:prSet/>
      <dgm:spPr/>
      <dgm:t>
        <a:bodyPr/>
        <a:lstStyle/>
        <a:p>
          <a:endParaRPr lang="en-US"/>
        </a:p>
      </dgm:t>
    </dgm:pt>
    <dgm:pt modelId="{58F46EA5-85EF-4BC2-89D1-C74F71DD041C}" type="sibTrans" cxnId="{544E1459-197E-4E95-8FF2-EF54187DC7CC}">
      <dgm:prSet/>
      <dgm:spPr/>
      <dgm:t>
        <a:bodyPr/>
        <a:lstStyle/>
        <a:p>
          <a:endParaRPr lang="en-US"/>
        </a:p>
      </dgm:t>
    </dgm:pt>
    <dgm:pt modelId="{199E158B-BDFD-4740-9A13-A4F8F7D5553B}" type="pres">
      <dgm:prSet presAssocID="{363AA5EF-47B3-4D88-A81D-EDE241CB12C1}" presName="root" presStyleCnt="0">
        <dgm:presLayoutVars>
          <dgm:dir/>
          <dgm:resizeHandles val="exact"/>
        </dgm:presLayoutVars>
      </dgm:prSet>
      <dgm:spPr/>
    </dgm:pt>
    <dgm:pt modelId="{B9F28521-5959-499F-8549-9C05AD804415}" type="pres">
      <dgm:prSet presAssocID="{179A3F61-6E80-4BEC-8EF8-971DA7CE8C2E}" presName="compNode" presStyleCnt="0"/>
      <dgm:spPr/>
    </dgm:pt>
    <dgm:pt modelId="{1BB8A4FD-E72F-4821-9E39-729EBF93B8CD}" type="pres">
      <dgm:prSet presAssocID="{179A3F61-6E80-4BEC-8EF8-971DA7CE8C2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55DC423-29D1-46CE-B1D8-3558C7904950}" type="pres">
      <dgm:prSet presAssocID="{179A3F61-6E80-4BEC-8EF8-971DA7CE8C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B17A374-724C-4235-8E2B-C5A5012006AB}" type="pres">
      <dgm:prSet presAssocID="{179A3F61-6E80-4BEC-8EF8-971DA7CE8C2E}" presName="spaceRect" presStyleCnt="0"/>
      <dgm:spPr/>
    </dgm:pt>
    <dgm:pt modelId="{BC64A0E5-D2C7-4231-BF3B-875849C3A181}" type="pres">
      <dgm:prSet presAssocID="{179A3F61-6E80-4BEC-8EF8-971DA7CE8C2E}" presName="textRect" presStyleLbl="revTx" presStyleIdx="0" presStyleCnt="3">
        <dgm:presLayoutVars>
          <dgm:chMax val="1"/>
          <dgm:chPref val="1"/>
        </dgm:presLayoutVars>
      </dgm:prSet>
      <dgm:spPr/>
    </dgm:pt>
    <dgm:pt modelId="{31C92F3C-8F3A-4DB5-AA8B-3A16B0D65D7E}" type="pres">
      <dgm:prSet presAssocID="{8F023674-BC8B-4E5E-9F4F-5D176EE165FF}" presName="sibTrans" presStyleCnt="0"/>
      <dgm:spPr/>
    </dgm:pt>
    <dgm:pt modelId="{F6B5CC17-0FBB-4881-9DC1-13D420006F9D}" type="pres">
      <dgm:prSet presAssocID="{014C3045-3517-4E83-B79E-D6C824095EFA}" presName="compNode" presStyleCnt="0"/>
      <dgm:spPr/>
    </dgm:pt>
    <dgm:pt modelId="{1E6FD854-195C-4CE9-A678-55BBC6F99F5C}" type="pres">
      <dgm:prSet presAssocID="{014C3045-3517-4E83-B79E-D6C824095EF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BA78817-3EFD-4E88-BD46-FEA81E23D494}" type="pres">
      <dgm:prSet presAssocID="{014C3045-3517-4E83-B79E-D6C824095EF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bber duck"/>
        </a:ext>
      </dgm:extLst>
    </dgm:pt>
    <dgm:pt modelId="{5A96202A-E17D-468E-AF6E-C781158C630F}" type="pres">
      <dgm:prSet presAssocID="{014C3045-3517-4E83-B79E-D6C824095EFA}" presName="spaceRect" presStyleCnt="0"/>
      <dgm:spPr/>
    </dgm:pt>
    <dgm:pt modelId="{C4D41790-96F6-4F09-B4D6-AA341E9FC398}" type="pres">
      <dgm:prSet presAssocID="{014C3045-3517-4E83-B79E-D6C824095EFA}" presName="textRect" presStyleLbl="revTx" presStyleIdx="1" presStyleCnt="3">
        <dgm:presLayoutVars>
          <dgm:chMax val="1"/>
          <dgm:chPref val="1"/>
        </dgm:presLayoutVars>
      </dgm:prSet>
      <dgm:spPr/>
    </dgm:pt>
    <dgm:pt modelId="{6BE4A385-DCD7-452D-8264-4661181228DF}" type="pres">
      <dgm:prSet presAssocID="{66182B5C-57E5-4811-8A42-DE5AC80B269F}" presName="sibTrans" presStyleCnt="0"/>
      <dgm:spPr/>
    </dgm:pt>
    <dgm:pt modelId="{2D687A46-3905-4B06-B254-5124A889DE34}" type="pres">
      <dgm:prSet presAssocID="{2D650BFF-497C-450B-BF2C-07A505D22A14}" presName="compNode" presStyleCnt="0"/>
      <dgm:spPr/>
    </dgm:pt>
    <dgm:pt modelId="{A3EDB7CC-B416-463B-98EA-D1808504B3E2}" type="pres">
      <dgm:prSet presAssocID="{2D650BFF-497C-450B-BF2C-07A505D22A1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C1621DA-8829-4E60-B941-9C2FE82D8743}" type="pres">
      <dgm:prSet presAssocID="{2D650BFF-497C-450B-BF2C-07A505D22A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57EDAB0E-5603-4564-95BD-05F1A6F94437}" type="pres">
      <dgm:prSet presAssocID="{2D650BFF-497C-450B-BF2C-07A505D22A14}" presName="spaceRect" presStyleCnt="0"/>
      <dgm:spPr/>
    </dgm:pt>
    <dgm:pt modelId="{F9E8D1E4-8C51-4B06-BB64-AD11EFA59A76}" type="pres">
      <dgm:prSet presAssocID="{2D650BFF-497C-450B-BF2C-07A505D22A1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4F62E4B-683E-4707-A9AE-92C69631889E}" type="presOf" srcId="{179A3F61-6E80-4BEC-8EF8-971DA7CE8C2E}" destId="{BC64A0E5-D2C7-4231-BF3B-875849C3A181}" srcOrd="0" destOrd="0" presId="urn:microsoft.com/office/officeart/2018/5/layout/IconLeafLabelList"/>
    <dgm:cxn modelId="{544E1459-197E-4E95-8FF2-EF54187DC7CC}" srcId="{363AA5EF-47B3-4D88-A81D-EDE241CB12C1}" destId="{2D650BFF-497C-450B-BF2C-07A505D22A14}" srcOrd="2" destOrd="0" parTransId="{F5EAB3A5-BE16-4BD0-9970-A37B6A69E502}" sibTransId="{58F46EA5-85EF-4BC2-89D1-C74F71DD041C}"/>
    <dgm:cxn modelId="{44029E88-6BBA-4D31-B0CD-C75D21D984E7}" type="presOf" srcId="{363AA5EF-47B3-4D88-A81D-EDE241CB12C1}" destId="{199E158B-BDFD-4740-9A13-A4F8F7D5553B}" srcOrd="0" destOrd="0" presId="urn:microsoft.com/office/officeart/2018/5/layout/IconLeafLabelList"/>
    <dgm:cxn modelId="{E530758C-4852-49FA-9607-7D9598A73C92}" srcId="{363AA5EF-47B3-4D88-A81D-EDE241CB12C1}" destId="{014C3045-3517-4E83-B79E-D6C824095EFA}" srcOrd="1" destOrd="0" parTransId="{824306C9-2399-488E-8BF5-DE806462391B}" sibTransId="{66182B5C-57E5-4811-8A42-DE5AC80B269F}"/>
    <dgm:cxn modelId="{354A04BF-9F70-4205-96D4-0A334B3BBF2A}" srcId="{363AA5EF-47B3-4D88-A81D-EDE241CB12C1}" destId="{179A3F61-6E80-4BEC-8EF8-971DA7CE8C2E}" srcOrd="0" destOrd="0" parTransId="{E2B03290-0552-4C4F-86C8-2E182DCE1B33}" sibTransId="{8F023674-BC8B-4E5E-9F4F-5D176EE165FF}"/>
    <dgm:cxn modelId="{E8E2A3D4-8665-48B1-84AD-F6F73FC3D415}" type="presOf" srcId="{014C3045-3517-4E83-B79E-D6C824095EFA}" destId="{C4D41790-96F6-4F09-B4D6-AA341E9FC398}" srcOrd="0" destOrd="0" presId="urn:microsoft.com/office/officeart/2018/5/layout/IconLeafLabelList"/>
    <dgm:cxn modelId="{F60285DD-5B25-448B-8B77-EAC0A9286B9B}" type="presOf" srcId="{2D650BFF-497C-450B-BF2C-07A505D22A14}" destId="{F9E8D1E4-8C51-4B06-BB64-AD11EFA59A76}" srcOrd="0" destOrd="0" presId="urn:microsoft.com/office/officeart/2018/5/layout/IconLeafLabelList"/>
    <dgm:cxn modelId="{5C8407A6-E2C5-48AD-8119-8F3A687DA58C}" type="presParOf" srcId="{199E158B-BDFD-4740-9A13-A4F8F7D5553B}" destId="{B9F28521-5959-499F-8549-9C05AD804415}" srcOrd="0" destOrd="0" presId="urn:microsoft.com/office/officeart/2018/5/layout/IconLeafLabelList"/>
    <dgm:cxn modelId="{D1A84F07-25BB-4869-8E4D-6766AAECFF95}" type="presParOf" srcId="{B9F28521-5959-499F-8549-9C05AD804415}" destId="{1BB8A4FD-E72F-4821-9E39-729EBF93B8CD}" srcOrd="0" destOrd="0" presId="urn:microsoft.com/office/officeart/2018/5/layout/IconLeafLabelList"/>
    <dgm:cxn modelId="{F68D9581-4D4E-476B-953E-CF2A350FA702}" type="presParOf" srcId="{B9F28521-5959-499F-8549-9C05AD804415}" destId="{A55DC423-29D1-46CE-B1D8-3558C7904950}" srcOrd="1" destOrd="0" presId="urn:microsoft.com/office/officeart/2018/5/layout/IconLeafLabelList"/>
    <dgm:cxn modelId="{374CAE9C-736F-4313-95B7-7A2F60C93248}" type="presParOf" srcId="{B9F28521-5959-499F-8549-9C05AD804415}" destId="{4B17A374-724C-4235-8E2B-C5A5012006AB}" srcOrd="2" destOrd="0" presId="urn:microsoft.com/office/officeart/2018/5/layout/IconLeafLabelList"/>
    <dgm:cxn modelId="{BA7A5F6E-FD4E-411E-89B2-1F33D27D1EC3}" type="presParOf" srcId="{B9F28521-5959-499F-8549-9C05AD804415}" destId="{BC64A0E5-D2C7-4231-BF3B-875849C3A181}" srcOrd="3" destOrd="0" presId="urn:microsoft.com/office/officeart/2018/5/layout/IconLeafLabelList"/>
    <dgm:cxn modelId="{84D64216-2424-4126-88EC-95773EC98091}" type="presParOf" srcId="{199E158B-BDFD-4740-9A13-A4F8F7D5553B}" destId="{31C92F3C-8F3A-4DB5-AA8B-3A16B0D65D7E}" srcOrd="1" destOrd="0" presId="urn:microsoft.com/office/officeart/2018/5/layout/IconLeafLabelList"/>
    <dgm:cxn modelId="{C896EFC7-4447-42E8-9876-D18B3F9B8EE1}" type="presParOf" srcId="{199E158B-BDFD-4740-9A13-A4F8F7D5553B}" destId="{F6B5CC17-0FBB-4881-9DC1-13D420006F9D}" srcOrd="2" destOrd="0" presId="urn:microsoft.com/office/officeart/2018/5/layout/IconLeafLabelList"/>
    <dgm:cxn modelId="{C402AF22-98A3-4C0F-A00E-2C6D777301BC}" type="presParOf" srcId="{F6B5CC17-0FBB-4881-9DC1-13D420006F9D}" destId="{1E6FD854-195C-4CE9-A678-55BBC6F99F5C}" srcOrd="0" destOrd="0" presId="urn:microsoft.com/office/officeart/2018/5/layout/IconLeafLabelList"/>
    <dgm:cxn modelId="{627E1535-77F9-45ED-8E0A-E805E4A3B4ED}" type="presParOf" srcId="{F6B5CC17-0FBB-4881-9DC1-13D420006F9D}" destId="{4BA78817-3EFD-4E88-BD46-FEA81E23D494}" srcOrd="1" destOrd="0" presId="urn:microsoft.com/office/officeart/2018/5/layout/IconLeafLabelList"/>
    <dgm:cxn modelId="{66F551A4-3AA6-480F-814C-922FED531044}" type="presParOf" srcId="{F6B5CC17-0FBB-4881-9DC1-13D420006F9D}" destId="{5A96202A-E17D-468E-AF6E-C781158C630F}" srcOrd="2" destOrd="0" presId="urn:microsoft.com/office/officeart/2018/5/layout/IconLeafLabelList"/>
    <dgm:cxn modelId="{9C0E387E-7D1D-48C6-8486-9F8CCF4E991A}" type="presParOf" srcId="{F6B5CC17-0FBB-4881-9DC1-13D420006F9D}" destId="{C4D41790-96F6-4F09-B4D6-AA341E9FC398}" srcOrd="3" destOrd="0" presId="urn:microsoft.com/office/officeart/2018/5/layout/IconLeafLabelList"/>
    <dgm:cxn modelId="{A5DBE02D-525F-4ECA-9B9F-AE264EDABC2C}" type="presParOf" srcId="{199E158B-BDFD-4740-9A13-A4F8F7D5553B}" destId="{6BE4A385-DCD7-452D-8264-4661181228DF}" srcOrd="3" destOrd="0" presId="urn:microsoft.com/office/officeart/2018/5/layout/IconLeafLabelList"/>
    <dgm:cxn modelId="{AE179F88-0BCA-4F79-AD9D-43D81A7581FF}" type="presParOf" srcId="{199E158B-BDFD-4740-9A13-A4F8F7D5553B}" destId="{2D687A46-3905-4B06-B254-5124A889DE34}" srcOrd="4" destOrd="0" presId="urn:microsoft.com/office/officeart/2018/5/layout/IconLeafLabelList"/>
    <dgm:cxn modelId="{C6ADFA0F-D527-4D97-9607-3AD8C0FD3E09}" type="presParOf" srcId="{2D687A46-3905-4B06-B254-5124A889DE34}" destId="{A3EDB7CC-B416-463B-98EA-D1808504B3E2}" srcOrd="0" destOrd="0" presId="urn:microsoft.com/office/officeart/2018/5/layout/IconLeafLabelList"/>
    <dgm:cxn modelId="{3D308F0D-3289-4E3E-BACE-8828E180DC3F}" type="presParOf" srcId="{2D687A46-3905-4B06-B254-5124A889DE34}" destId="{BC1621DA-8829-4E60-B941-9C2FE82D8743}" srcOrd="1" destOrd="0" presId="urn:microsoft.com/office/officeart/2018/5/layout/IconLeafLabelList"/>
    <dgm:cxn modelId="{459DFF82-5FC4-4999-8E2A-86378059519B}" type="presParOf" srcId="{2D687A46-3905-4B06-B254-5124A889DE34}" destId="{57EDAB0E-5603-4564-95BD-05F1A6F94437}" srcOrd="2" destOrd="0" presId="urn:microsoft.com/office/officeart/2018/5/layout/IconLeafLabelList"/>
    <dgm:cxn modelId="{40D570DF-11F8-4D05-B4E2-7E6B601325A4}" type="presParOf" srcId="{2D687A46-3905-4B06-B254-5124A889DE34}" destId="{F9E8D1E4-8C51-4B06-BB64-AD11EFA59A7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4D86A-0C70-482E-AB98-E4AE496BAC61}">
      <dsp:nvSpPr>
        <dsp:cNvPr id="0" name=""/>
        <dsp:cNvSpPr/>
      </dsp:nvSpPr>
      <dsp:spPr>
        <a:xfrm>
          <a:off x="33945" y="586185"/>
          <a:ext cx="820241" cy="820241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505B8-6858-45B6-9FD9-798B1BD01239}">
      <dsp:nvSpPr>
        <dsp:cNvPr id="0" name=""/>
        <dsp:cNvSpPr/>
      </dsp:nvSpPr>
      <dsp:spPr>
        <a:xfrm>
          <a:off x="206195" y="758436"/>
          <a:ext cx="475739" cy="4757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04982-E0B7-4056-B782-FBD11961DFFC}">
      <dsp:nvSpPr>
        <dsp:cNvPr id="0" name=""/>
        <dsp:cNvSpPr/>
      </dsp:nvSpPr>
      <dsp:spPr>
        <a:xfrm>
          <a:off x="1029952" y="586185"/>
          <a:ext cx="1933425" cy="82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</a:p>
      </dsp:txBody>
      <dsp:txXfrm>
        <a:off x="1029952" y="586185"/>
        <a:ext cx="1933425" cy="820241"/>
      </dsp:txXfrm>
    </dsp:sp>
    <dsp:sp modelId="{41596F55-84A5-4D90-9FA0-8456D902B903}">
      <dsp:nvSpPr>
        <dsp:cNvPr id="0" name=""/>
        <dsp:cNvSpPr/>
      </dsp:nvSpPr>
      <dsp:spPr>
        <a:xfrm>
          <a:off x="3300262" y="586185"/>
          <a:ext cx="820241" cy="820241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01BBE-6BA8-4B98-83EE-D80A99BD8E7A}">
      <dsp:nvSpPr>
        <dsp:cNvPr id="0" name=""/>
        <dsp:cNvSpPr/>
      </dsp:nvSpPr>
      <dsp:spPr>
        <a:xfrm>
          <a:off x="3472512" y="758436"/>
          <a:ext cx="475739" cy="4757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B2E48-A606-4490-B0F1-91A39311A425}">
      <dsp:nvSpPr>
        <dsp:cNvPr id="0" name=""/>
        <dsp:cNvSpPr/>
      </dsp:nvSpPr>
      <dsp:spPr>
        <a:xfrm>
          <a:off x="4296269" y="586185"/>
          <a:ext cx="1933425" cy="82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</a:t>
          </a: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Description</a:t>
          </a:r>
        </a:p>
      </dsp:txBody>
      <dsp:txXfrm>
        <a:off x="4296269" y="586185"/>
        <a:ext cx="1933425" cy="820241"/>
      </dsp:txXfrm>
    </dsp:sp>
    <dsp:sp modelId="{11235B7A-E7A3-4EBE-953D-95DA386B4660}">
      <dsp:nvSpPr>
        <dsp:cNvPr id="0" name=""/>
        <dsp:cNvSpPr/>
      </dsp:nvSpPr>
      <dsp:spPr>
        <a:xfrm>
          <a:off x="33945" y="2342223"/>
          <a:ext cx="820241" cy="820241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6BB1B-2BB8-4457-91F0-20335481871E}">
      <dsp:nvSpPr>
        <dsp:cNvPr id="0" name=""/>
        <dsp:cNvSpPr/>
      </dsp:nvSpPr>
      <dsp:spPr>
        <a:xfrm>
          <a:off x="206195" y="2514474"/>
          <a:ext cx="475739" cy="4757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323DF-FD0E-4068-8A41-394FE36985AA}">
      <dsp:nvSpPr>
        <dsp:cNvPr id="0" name=""/>
        <dsp:cNvSpPr/>
      </dsp:nvSpPr>
      <dsp:spPr>
        <a:xfrm>
          <a:off x="1029952" y="2342223"/>
          <a:ext cx="1933425" cy="82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Preprocessing</a:t>
          </a:r>
          <a:r>
            <a:rPr lang="en-US" sz="1700" kern="1200"/>
            <a:t> and EDA (Exploratory Data Analysis)</a:t>
          </a:r>
        </a:p>
      </dsp:txBody>
      <dsp:txXfrm>
        <a:off x="1029952" y="2342223"/>
        <a:ext cx="1933425" cy="820241"/>
      </dsp:txXfrm>
    </dsp:sp>
    <dsp:sp modelId="{AE78DA64-F1E9-49CD-95A6-6BBAFF57EB6B}">
      <dsp:nvSpPr>
        <dsp:cNvPr id="0" name=""/>
        <dsp:cNvSpPr/>
      </dsp:nvSpPr>
      <dsp:spPr>
        <a:xfrm>
          <a:off x="3300262" y="2342223"/>
          <a:ext cx="820241" cy="820241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24486-7779-4B92-A001-A8C27B338820}">
      <dsp:nvSpPr>
        <dsp:cNvPr id="0" name=""/>
        <dsp:cNvSpPr/>
      </dsp:nvSpPr>
      <dsp:spPr>
        <a:xfrm>
          <a:off x="3472512" y="2514474"/>
          <a:ext cx="475739" cy="4757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B8232-B694-4F4A-ADF5-8352939BED60}">
      <dsp:nvSpPr>
        <dsp:cNvPr id="0" name=""/>
        <dsp:cNvSpPr/>
      </dsp:nvSpPr>
      <dsp:spPr>
        <a:xfrm>
          <a:off x="4296269" y="2342223"/>
          <a:ext cx="1933425" cy="82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</a:t>
          </a: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Building</a:t>
          </a:r>
        </a:p>
      </dsp:txBody>
      <dsp:txXfrm>
        <a:off x="4296269" y="2342223"/>
        <a:ext cx="1933425" cy="820241"/>
      </dsp:txXfrm>
    </dsp:sp>
    <dsp:sp modelId="{96A8D4A0-DCB4-4F35-9EE7-D48B5B75FFC2}">
      <dsp:nvSpPr>
        <dsp:cNvPr id="0" name=""/>
        <dsp:cNvSpPr/>
      </dsp:nvSpPr>
      <dsp:spPr>
        <a:xfrm>
          <a:off x="33945" y="4098261"/>
          <a:ext cx="820241" cy="820241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9EE36-C37D-4AB6-BF53-CA5C19AF1B61}">
      <dsp:nvSpPr>
        <dsp:cNvPr id="0" name=""/>
        <dsp:cNvSpPr/>
      </dsp:nvSpPr>
      <dsp:spPr>
        <a:xfrm>
          <a:off x="206195" y="4270512"/>
          <a:ext cx="475739" cy="4757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39352-3267-4A73-9B4B-2F6D155E4DE2}">
      <dsp:nvSpPr>
        <dsp:cNvPr id="0" name=""/>
        <dsp:cNvSpPr/>
      </dsp:nvSpPr>
      <dsp:spPr>
        <a:xfrm>
          <a:off x="1029952" y="4098261"/>
          <a:ext cx="1933425" cy="82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Insights from analysis</a:t>
          </a:r>
        </a:p>
      </dsp:txBody>
      <dsp:txXfrm>
        <a:off x="1029952" y="4098261"/>
        <a:ext cx="1933425" cy="820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8A4FD-E72F-4821-9E39-729EBF93B8CD}">
      <dsp:nvSpPr>
        <dsp:cNvPr id="0" name=""/>
        <dsp:cNvSpPr/>
      </dsp:nvSpPr>
      <dsp:spPr>
        <a:xfrm>
          <a:off x="347327" y="383424"/>
          <a:ext cx="1080843" cy="1080843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5DC423-29D1-46CE-B1D8-3558C7904950}">
      <dsp:nvSpPr>
        <dsp:cNvPr id="0" name=""/>
        <dsp:cNvSpPr/>
      </dsp:nvSpPr>
      <dsp:spPr>
        <a:xfrm>
          <a:off x="577671" y="613768"/>
          <a:ext cx="620156" cy="62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4A0E5-D2C7-4231-BF3B-875849C3A181}">
      <dsp:nvSpPr>
        <dsp:cNvPr id="0" name=""/>
        <dsp:cNvSpPr/>
      </dsp:nvSpPr>
      <dsp:spPr>
        <a:xfrm>
          <a:off x="1812" y="1800925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dataset contains : 12 </a:t>
          </a:r>
          <a:r>
            <a:rPr lang="en-US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colums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and 1599 rows.</a:t>
          </a:r>
        </a:p>
      </dsp:txBody>
      <dsp:txXfrm>
        <a:off x="1812" y="1800925"/>
        <a:ext cx="1771875" cy="708750"/>
      </dsp:txXfrm>
    </dsp:sp>
    <dsp:sp modelId="{1E6FD854-195C-4CE9-A678-55BBC6F99F5C}">
      <dsp:nvSpPr>
        <dsp:cNvPr id="0" name=""/>
        <dsp:cNvSpPr/>
      </dsp:nvSpPr>
      <dsp:spPr>
        <a:xfrm>
          <a:off x="2429281" y="383424"/>
          <a:ext cx="1080843" cy="1080843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78817-3EFD-4E88-BD46-FEA81E23D494}">
      <dsp:nvSpPr>
        <dsp:cNvPr id="0" name=""/>
        <dsp:cNvSpPr/>
      </dsp:nvSpPr>
      <dsp:spPr>
        <a:xfrm>
          <a:off x="2659624" y="613768"/>
          <a:ext cx="620156" cy="6201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41790-96F6-4F09-B4D6-AA341E9FC398}">
      <dsp:nvSpPr>
        <dsp:cNvPr id="0" name=""/>
        <dsp:cNvSpPr/>
      </dsp:nvSpPr>
      <dsp:spPr>
        <a:xfrm>
          <a:off x="2083765" y="1800925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All independent variables are float.</a:t>
          </a:r>
        </a:p>
      </dsp:txBody>
      <dsp:txXfrm>
        <a:off x="2083765" y="1800925"/>
        <a:ext cx="1771875" cy="708750"/>
      </dsp:txXfrm>
    </dsp:sp>
    <dsp:sp modelId="{A3EDB7CC-B416-463B-98EA-D1808504B3E2}">
      <dsp:nvSpPr>
        <dsp:cNvPr id="0" name=""/>
        <dsp:cNvSpPr/>
      </dsp:nvSpPr>
      <dsp:spPr>
        <a:xfrm>
          <a:off x="4511234" y="383424"/>
          <a:ext cx="1080843" cy="1080843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621DA-8829-4E60-B941-9C2FE82D8743}">
      <dsp:nvSpPr>
        <dsp:cNvPr id="0" name=""/>
        <dsp:cNvSpPr/>
      </dsp:nvSpPr>
      <dsp:spPr>
        <a:xfrm>
          <a:off x="4741578" y="613768"/>
          <a:ext cx="620156" cy="6201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8D1E4-8C51-4B06-BB64-AD11EFA59A76}">
      <dsp:nvSpPr>
        <dsp:cNvPr id="0" name=""/>
        <dsp:cNvSpPr/>
      </dsp:nvSpPr>
      <dsp:spPr>
        <a:xfrm>
          <a:off x="4165718" y="1800925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Dependent variable “quality” is int.</a:t>
          </a:r>
        </a:p>
      </dsp:txBody>
      <dsp:txXfrm>
        <a:off x="4165718" y="1800925"/>
        <a:ext cx="1771875" cy="708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F111-516B-4E44-A942-4817745B3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A0546-4206-4A26-94E3-CF4A1CC0B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B2C17-3F24-42A2-A17A-0A061F4F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January 12,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8578F-28CF-4F24-9394-933A66F4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E3E72-8331-44A9-A5F3-8B779227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1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737C-686F-41B4-B3E2-84478C0C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0AEB6-8CAF-4937-828A-1E1AB5F74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C4872-7A35-4D58-BE12-163F6E84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96EF1-1E27-4491-8397-570B4870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14050-C6F1-4C0E-826C-0880A747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7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9B98B-644D-4F32-8C42-273509F45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C827B-8E3D-4845-82A0-020116921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B462A-2530-4174-9C60-4F9F2C22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9FBE8-5378-4666-8813-F0451BE6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7726-748C-43AA-A255-247153CE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4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2945-E4BD-427F-A478-6EC145F5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A1400-79FB-40BA-B3BA-98EC097C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90CE6-E68F-4CAE-B8EC-34657265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23123-6D59-40DD-AFAB-A6DD3176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63BC6-F726-4600-B0EA-DB95F715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4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8ED4-5026-4CCA-89B6-CB07EAA4D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CEB58-76BE-4BFD-95F4-62C2B32B2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FD0D2-B9B7-4A56-AF7F-A5B8DBC0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5779-9768-44F4-8253-01BC8B77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D91-0444-421A-A504-B8182BE8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8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B897-7037-4771-BB61-07911F22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BE347-F0D6-47B8-9624-C097C3259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86E78-6BAA-4184-8F36-2B25B8E83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1E0D0-4D74-470E-B987-55866EFA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507DE-6109-430A-9433-4C59C7E8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06C0C-32DC-437D-9C2B-D9B2BA63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4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BFAD-5A9A-4D6A-A0C9-BED1B5DAB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82903-AAEA-41C5-9FD7-03171E2BA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A6EA0-D1B3-4454-99EE-141A25241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1056F-A22E-4D23-9AAC-878736A05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9F396-1EFE-4DB8-8DB5-AA0106938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4443C-CE1F-4C14-8A92-3730F264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6AF6C-D2E4-4683-AF27-00E1DE41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0275B-C721-413D-ACD2-5D8D6AAE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0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3080-4752-4B77-9248-4601DA6F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A3FF3-E9E7-4D28-B752-2E371061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6C7BE-8C79-4716-83EB-D57F0969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84ED5-E76E-4365-9D43-145D15F8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5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40786-2414-4726-B912-517022FBD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200DC-DC09-4888-8DAC-0DD59141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4C38D-B80A-4F08-BE36-A6A9CDCE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9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BB4C-D658-4975-B2FD-E6122149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C62D-960D-4C5F-A4AD-7E59B9DD2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F9072-8EC9-446D-9063-B00349277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79CF2-C90B-45BC-BE12-68583DCD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86A2-66B7-491B-975F-769EBE7D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E3A60-507E-4B1D-880B-0162D060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6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4CF8-9A60-435C-A310-BC9DB37F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2C830-C2BC-4134-A6D1-0D3CB3451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C8F33-3B06-4165-BEF2-9680E26FB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C6277-4D79-48C2-AF99-9ACAE89C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January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8E55A-1BFB-4350-8DBB-1AD637EB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CAEFA-4A9C-4FCD-A5A0-61B5029D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0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1E9DF-319F-461B-89F3-49A8BC95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08B50-2458-4FC2-BE8A-5CA88DD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7C43D-52CA-4929-8118-31341AA5E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January 12,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7FD9F-8C57-4045-916E-C9AC69771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8F006-3B8A-421C-B098-929BB2E89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5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83B652-ED29-4C70-9C62-F56060AA72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188FD6-D1CB-4C64-BE6C-6CE8A6EF5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Wine Quality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AA4E6-638E-4280-A26E-D1409CCF1C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Elias Turk</a:t>
            </a: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663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CB7F4-0592-4B67-AEF9-E988DC76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3EA9-67F8-4B50-A747-2F23AF158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5776" y="119965"/>
            <a:ext cx="6917810" cy="4661760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Firstly,to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confusion,I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solved this task using Regression algorithm “Linear Regression” in a parallel notebook.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because we were only displaying the Ordinary Least squares table , and because our dataset isn’t too large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did not split it.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got an r-squared of 36.1%  and adjusted R2 of 35.6% and because I have no experience in this field I removed variables with unsignificant p values &gt; 0.05.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time I got relatively same results with a better ratio of r-squared to adjusted r-squared but the model didn’t get any better.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38" name="Graphic 31" descr="Error">
            <a:extLst>
              <a:ext uri="{FF2B5EF4-FFF2-40B4-BE49-F238E27FC236}">
                <a16:creationId xmlns:a16="http://schemas.microsoft.com/office/drawing/2014/main" id="{152694F6-3209-4238-89DA-14847E4FB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5243" y="4249700"/>
            <a:ext cx="2488335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25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CB7F4-0592-4B67-AEF9-E988DC76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3EA9-67F8-4B50-A747-2F23AF158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144" y="-2"/>
            <a:ext cx="6848715" cy="2484884"/>
          </a:xfrm>
        </p:spPr>
        <p:txBody>
          <a:bodyPr anchor="ctr">
            <a:normAutofit/>
          </a:bodyPr>
          <a:lstStyle/>
          <a:p>
            <a:pPr algn="just"/>
            <a:r>
              <a:rPr lang="en-US" sz="1600" dirty="0"/>
              <a:t>So I decided to use interaction terms and my model got up to 38.3% with an adjusted r-squared of 37.9%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BCC22-7914-49A6-B1D1-55A72353C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143" y="1470447"/>
            <a:ext cx="6929293" cy="530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8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77E96-7A94-4343-B01D-63040A36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42CEB1-2FB6-41B7-B027-D9D7F44E0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194" y="238866"/>
            <a:ext cx="6848715" cy="248488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For the logistic </a:t>
            </a:r>
            <a:r>
              <a:rPr lang="en-US" sz="2000" dirty="0" err="1"/>
              <a:t>regression,I</a:t>
            </a:r>
            <a:r>
              <a:rPr lang="en-US" sz="2000" dirty="0"/>
              <a:t> decided to do some feature selection first.</a:t>
            </a:r>
          </a:p>
          <a:p>
            <a:pPr algn="just"/>
            <a:r>
              <a:rPr lang="en-US" sz="2000" dirty="0"/>
              <a:t>I conducted the same analysis technique using a generalized linear regression model and omitted the high p values .</a:t>
            </a:r>
          </a:p>
          <a:p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EEEA69-D6AA-4430-944B-BAA4B405C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307" y="2369976"/>
            <a:ext cx="6540230" cy="416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0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77E96-7A94-4343-B01D-63040A36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42CEB1-2FB6-41B7-B027-D9D7F44E0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mentioned earlier , I solved this using 2 techniques , for classification I had to classify the quality features and turn them into rating of good and bad.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DCCF8-E949-4798-A730-40DAAE026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228392"/>
            <a:ext cx="6894236" cy="220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9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77E96-7A94-4343-B01D-63040A36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EF7537-2288-4A10-ACAC-0860A5DC8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basically split the dataset into training and testing in this part giving 70% for the training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putting the quality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30%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splitting the dataset into train and test and after removing high p-values features from the train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I drop the same features in the test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let’s solve it using classification algorithm “Logistic Regression” and see the results.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the accuracy score(prediction power) and got 71% accuracy.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C91B85-1120-4458-8FC0-862B28195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62" y="3428999"/>
            <a:ext cx="57626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77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76580-AE43-4D42-8521-2F258E05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F857-1DD6-49F0-A320-E3C4AF0D2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4008" y="640081"/>
            <a:ext cx="7004525" cy="3185469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 used step forward selection to see how our model reacts with different independent variables.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gives 70% with alcohol alone and jumps the highest when volatile acidity is added.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FBBCE-4207-4B04-A13D-40D75802C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008" y="4122091"/>
            <a:ext cx="7004525" cy="157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99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C7F47-F09A-4FF8-8891-FEF1E25F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40BA2A-A893-4EBF-9E6A-2FADA1AB8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112" y="640081"/>
            <a:ext cx="6909421" cy="2514179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got 79% accuracy when we validate our test data on train data.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45B02-4F2F-4D26-A63B-0053A5BF7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62" y="1648591"/>
            <a:ext cx="7172325" cy="150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2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C7F47-F09A-4FF8-8891-FEF1E25F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40BA2A-A893-4EBF-9E6A-2FADA1AB8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972" y="539414"/>
            <a:ext cx="6848715" cy="248488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did the same with ALL features and the model only got better by 1 %. Giving us 80% accuracy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Random regression model is definitely better because it saves time on the training and testing (future data).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5DC4C-16F6-42D4-AC56-69B789278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846" y="1553975"/>
            <a:ext cx="8090441" cy="476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57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1FF46-E23B-40D4-BA1F-076E86B0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4E583-FE67-41FD-8B95-A7A225B82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Viewing the dataset as a classification task gave me better results.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forward selection Random Forest performed better than logistic regression.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conclude that alcohol (major) followed by volatile acidity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citric_acid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most contributors to determine the quality.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576893-B53F-481C-945E-1A7D1E6C0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290" y="3446698"/>
            <a:ext cx="6548250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6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9EFA-AC25-49E4-8AA4-BE1F8D48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Contents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F1563F3B-4379-48A7-AF7E-91501E1FB6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60757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727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518809-CDE8-4A66-9F97-F1755198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042C3-BCE1-4B3D-A2A8-125475540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provided to us contains information about different constituents that contributes in the quality of Red Wine 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wants to know how different constituents affect the quality.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tackle this dataset using both classification and regression tasks to see which of these 2 techniques provides better results .</a:t>
            </a:r>
          </a:p>
          <a:p>
            <a:pPr marL="0" indent="0" algn="just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Regression:Wine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quality is measured on 0(low)-10(high) scale.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Classification:(Good ~ 1 or  Bad ~ 0) 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424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8809-CDE8-4A66-9F97-F1755198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13703" cy="109895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042C3-BCE1-4B3D-A2A8-125475540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4" y="1538353"/>
            <a:ext cx="8588515" cy="33356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DC326-A501-4885-83B7-23D0BD420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441" y="2018448"/>
            <a:ext cx="4305300" cy="3219450"/>
          </a:xfrm>
          <a:prstGeom prst="rect">
            <a:avLst/>
          </a:prstGeom>
        </p:spPr>
      </p:pic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6A4F5FD2-D4F8-4778-BDCC-283A58DBC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1771193"/>
              </p:ext>
            </p:extLst>
          </p:nvPr>
        </p:nvGraphicFramePr>
        <p:xfrm>
          <a:off x="276837" y="1787615"/>
          <a:ext cx="5939406" cy="2893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108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DBEA2-0B93-4FC5-883D-5C1B7720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and EDA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72F796-1540-4359-A4B4-A3F4448C7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loading the data into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our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NoteBook,we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if there is any null values: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AFFF771-9A89-4CD5-B70D-8AA06B45B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7" y="3561935"/>
            <a:ext cx="6894236" cy="225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4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DBEA2-0B93-4FC5-883D-5C1B7720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US" sz="37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EDA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72F796-1540-4359-A4B4-A3F4448C7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64" y="192947"/>
            <a:ext cx="6263469" cy="2265027"/>
          </a:xfrm>
        </p:spPr>
        <p:txBody>
          <a:bodyPr anchor="ctr">
            <a:normAutofit fontScale="25000" lnSpcReduction="20000"/>
          </a:bodyPr>
          <a:lstStyle/>
          <a:p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 renamed the features in the columns and separated them with “ _ “ instead of spaces .</a:t>
            </a:r>
          </a:p>
          <a:p>
            <a:pPr algn="just"/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 displayed the unique values of quality and their count.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47D73-CFC2-4290-A99F-DF42C40C33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9" r="61872"/>
          <a:stretch/>
        </p:blipFill>
        <p:spPr>
          <a:xfrm>
            <a:off x="6216828" y="3950038"/>
            <a:ext cx="3450392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3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282D8-4102-4CB9-BCD0-8ED23CFF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and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EB3DC-32DF-4B19-B97C-29DF5134F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As alcohol level increases, the wine quality increases as well!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5D0BB897-2E00-4FFF-BC94-B9E4A3228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4" r="1" b="1"/>
          <a:stretch/>
        </p:blipFill>
        <p:spPr>
          <a:xfrm>
            <a:off x="5103846" y="2529108"/>
            <a:ext cx="4722776" cy="340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1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282D8-4102-4CB9-BCD0-8ED23CFF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and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EB3DC-32DF-4B19-B97C-29DF5134F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Volatile_acidity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alcohol are the 2 most correlated variables with quality, however we can see that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volatile_acidity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negatively correlated ,unlike alcohol.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623A1-F93C-477E-A1F2-E2A42D3F9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9" r="12184" b="1"/>
          <a:stretch/>
        </p:blipFill>
        <p:spPr>
          <a:xfrm>
            <a:off x="5122507" y="2542558"/>
            <a:ext cx="5187820" cy="374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0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282D8-4102-4CB9-BCD0-8ED23CFF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and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EB3DC-32DF-4B19-B97C-29DF5134F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visualizing many aspects of the data and having spotted a huge correlation between some features with wine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quality,I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spotted that “alcohol”,”sulphates”,”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citric_acid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have the highest positive correlation with quality.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686104-586A-4BC8-8CEF-BA6BB3C35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377" y="2355590"/>
            <a:ext cx="7523864" cy="46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29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725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Wine Quality Analysis</vt:lpstr>
      <vt:lpstr>Contents</vt:lpstr>
      <vt:lpstr>Objective</vt:lpstr>
      <vt:lpstr>Data Description</vt:lpstr>
      <vt:lpstr>Preprocessing and EDA</vt:lpstr>
      <vt:lpstr>Preprocessing and EDA</vt:lpstr>
      <vt:lpstr>Preprocessing and EDA</vt:lpstr>
      <vt:lpstr>Preprocessing and EDA</vt:lpstr>
      <vt:lpstr>Preprocessing and EDA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Model Building</vt:lpstr>
      <vt:lpstr>Insights from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Analysis</dc:title>
  <dc:creator>ELIAS TURK</dc:creator>
  <cp:lastModifiedBy>ELIAS TURK</cp:lastModifiedBy>
  <cp:revision>2</cp:revision>
  <dcterms:created xsi:type="dcterms:W3CDTF">2021-01-12T08:36:32Z</dcterms:created>
  <dcterms:modified xsi:type="dcterms:W3CDTF">2021-01-12T08:37:51Z</dcterms:modified>
</cp:coreProperties>
</file>