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0799763" cy="1800225"/>
  <p:notesSz cx="6858000" cy="9144000"/>
  <p:defaultTextStyle>
    <a:defPPr>
      <a:defRPr lang="en-US"/>
    </a:defPPr>
    <a:lvl1pPr marL="0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1pPr>
    <a:lvl2pPr marL="302392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2pPr>
    <a:lvl3pPr marL="604784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3pPr>
    <a:lvl4pPr marL="907176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4pPr>
    <a:lvl5pPr marL="1209568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5pPr>
    <a:lvl6pPr marL="1511960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6pPr>
    <a:lvl7pPr marL="1814352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7pPr>
    <a:lvl8pPr marL="2116745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8pPr>
    <a:lvl9pPr marL="2419137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1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294620"/>
            <a:ext cx="8099822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45535"/>
            <a:ext cx="8099822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95846"/>
            <a:ext cx="2328699" cy="15256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5846"/>
            <a:ext cx="6851100" cy="15256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48807"/>
            <a:ext cx="931479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204734"/>
            <a:ext cx="931479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79227"/>
            <a:ext cx="4589899" cy="114222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79227"/>
            <a:ext cx="4589899" cy="114222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5846"/>
            <a:ext cx="9314796" cy="34796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441305"/>
            <a:ext cx="456880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657582"/>
            <a:ext cx="4568806" cy="9672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441305"/>
            <a:ext cx="459130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657582"/>
            <a:ext cx="4591306" cy="9672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20015"/>
            <a:ext cx="348320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59199"/>
            <a:ext cx="5467380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540067"/>
            <a:ext cx="348320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20015"/>
            <a:ext cx="348320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59199"/>
            <a:ext cx="5467380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540067"/>
            <a:ext cx="348320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5846"/>
            <a:ext cx="931479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79227"/>
            <a:ext cx="931479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68542"/>
            <a:ext cx="242994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30E3-65C6-4608-A8D9-C534AB5AA0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68542"/>
            <a:ext cx="36449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68542"/>
            <a:ext cx="242994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83E4-F1A2-4596-A469-2233619C6D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" y="177387"/>
            <a:ext cx="2624285" cy="162283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56" y="23812"/>
            <a:ext cx="2609850" cy="1752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b="9530"/>
          <a:stretch/>
        </p:blipFill>
        <p:spPr>
          <a:xfrm>
            <a:off x="2663592" y="-11907"/>
            <a:ext cx="4484721" cy="1800225"/>
          </a:xfrm>
          <a:prstGeom prst="rect">
            <a:avLst/>
          </a:prstGeom>
        </p:spPr>
      </p:pic>
      <p:sp>
        <p:nvSpPr>
          <p:cNvPr id="6" name="Triángulo rectángulo 5"/>
          <p:cNvSpPr/>
          <p:nvPr/>
        </p:nvSpPr>
        <p:spPr>
          <a:xfrm rot="10800000" flipH="1">
            <a:off x="0" y="0"/>
            <a:ext cx="4385733" cy="111481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/>
          <a:srcRect b="9620"/>
          <a:stretch/>
        </p:blipFill>
        <p:spPr>
          <a:xfrm>
            <a:off x="5426172" y="-23813"/>
            <a:ext cx="2705622" cy="1800225"/>
          </a:xfrm>
          <a:prstGeom prst="rect">
            <a:avLst/>
          </a:prstGeom>
        </p:spPr>
      </p:pic>
      <p:sp>
        <p:nvSpPr>
          <p:cNvPr id="17" name="Redondear rectángulo de esquina sencilla 16"/>
          <p:cNvSpPr/>
          <p:nvPr/>
        </p:nvSpPr>
        <p:spPr>
          <a:xfrm>
            <a:off x="2675205" y="1571524"/>
            <a:ext cx="8207555" cy="2287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1794" y="-76883"/>
            <a:ext cx="2667969" cy="160078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711651" y="1576968"/>
            <a:ext cx="8173600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Dr. Pablo Salgado - Gastroenterología y Endoscopia </a:t>
            </a:r>
            <a:r>
              <a:rPr lang="es-MX" b="1" i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DigestivaCalle</a:t>
            </a:r>
            <a:r>
              <a:rPr lang="es-MX" b="1" i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i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Abel Romeo Castillo 13 E NE y, Av. Juan </a:t>
            </a:r>
            <a:r>
              <a:rPr lang="es-MX" b="1" i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Tanca</a:t>
            </a:r>
            <a:r>
              <a:rPr lang="es-MX" b="1" i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Marengo 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5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23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6</cp:revision>
  <dcterms:created xsi:type="dcterms:W3CDTF">2022-05-26T18:18:50Z</dcterms:created>
  <dcterms:modified xsi:type="dcterms:W3CDTF">2022-05-27T17:44:23Z</dcterms:modified>
</cp:coreProperties>
</file>