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2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9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D393-0A45-4E6F-BC46-EE921AF47EA1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B58B2-BCA6-49A0-AE75-D8503940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118919" y="3483602"/>
            <a:ext cx="402006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>
          <a:xfrm>
            <a:off x="1997675" y="2463114"/>
            <a:ext cx="1029730" cy="90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997675" y="2728069"/>
            <a:ext cx="222422" cy="2224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08886" y="1319399"/>
            <a:ext cx="0" cy="163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806481" y="1953312"/>
            <a:ext cx="2596699" cy="3060583"/>
          </a:xfrm>
          <a:custGeom>
            <a:avLst/>
            <a:gdLst>
              <a:gd name="connsiteX0" fmla="*/ 70319 w 2596699"/>
              <a:gd name="connsiteY0" fmla="*/ 1457153 h 3060583"/>
              <a:gd name="connsiteX1" fmla="*/ 62082 w 2596699"/>
              <a:gd name="connsiteY1" fmla="*/ 666320 h 3060583"/>
              <a:gd name="connsiteX2" fmla="*/ 795249 w 2596699"/>
              <a:gd name="connsiteY2" fmla="*/ 23769 h 3060583"/>
              <a:gd name="connsiteX3" fmla="*/ 2113303 w 2596699"/>
              <a:gd name="connsiteY3" fmla="*/ 254428 h 3060583"/>
              <a:gd name="connsiteX4" fmla="*/ 2574622 w 2596699"/>
              <a:gd name="connsiteY4" fmla="*/ 1333585 h 3060583"/>
              <a:gd name="connsiteX5" fmla="*/ 2492244 w 2596699"/>
              <a:gd name="connsiteY5" fmla="*/ 2462169 h 3060583"/>
              <a:gd name="connsiteX6" fmla="*/ 2220395 w 2596699"/>
              <a:gd name="connsiteY6" fmla="*/ 2989390 h 3060583"/>
              <a:gd name="connsiteX7" fmla="*/ 1198903 w 2596699"/>
              <a:gd name="connsiteY7" fmla="*/ 2997628 h 3060583"/>
              <a:gd name="connsiteX8" fmla="*/ 581065 w 2596699"/>
              <a:gd name="connsiteY8" fmla="*/ 2453931 h 3060583"/>
              <a:gd name="connsiteX9" fmla="*/ 325692 w 2596699"/>
              <a:gd name="connsiteY9" fmla="*/ 2017326 h 3060583"/>
              <a:gd name="connsiteX10" fmla="*/ 70319 w 2596699"/>
              <a:gd name="connsiteY10" fmla="*/ 1457153 h 306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6699" h="3060583">
                <a:moveTo>
                  <a:pt x="70319" y="1457153"/>
                </a:moveTo>
                <a:cubicBezTo>
                  <a:pt x="26384" y="1231985"/>
                  <a:pt x="-58740" y="905217"/>
                  <a:pt x="62082" y="666320"/>
                </a:cubicBezTo>
                <a:cubicBezTo>
                  <a:pt x="182904" y="427423"/>
                  <a:pt x="453379" y="92418"/>
                  <a:pt x="795249" y="23769"/>
                </a:cubicBezTo>
                <a:cubicBezTo>
                  <a:pt x="1137119" y="-44880"/>
                  <a:pt x="1816741" y="36125"/>
                  <a:pt x="2113303" y="254428"/>
                </a:cubicBezTo>
                <a:cubicBezTo>
                  <a:pt x="2409865" y="472731"/>
                  <a:pt x="2511465" y="965628"/>
                  <a:pt x="2574622" y="1333585"/>
                </a:cubicBezTo>
                <a:cubicBezTo>
                  <a:pt x="2637779" y="1701542"/>
                  <a:pt x="2551282" y="2186201"/>
                  <a:pt x="2492244" y="2462169"/>
                </a:cubicBezTo>
                <a:cubicBezTo>
                  <a:pt x="2433206" y="2738137"/>
                  <a:pt x="2435952" y="2900147"/>
                  <a:pt x="2220395" y="2989390"/>
                </a:cubicBezTo>
                <a:cubicBezTo>
                  <a:pt x="2004838" y="3078633"/>
                  <a:pt x="1472125" y="3086871"/>
                  <a:pt x="1198903" y="2997628"/>
                </a:cubicBezTo>
                <a:cubicBezTo>
                  <a:pt x="925681" y="2908385"/>
                  <a:pt x="726600" y="2617315"/>
                  <a:pt x="581065" y="2453931"/>
                </a:cubicBezTo>
                <a:cubicBezTo>
                  <a:pt x="435530" y="2290547"/>
                  <a:pt x="408070" y="2183456"/>
                  <a:pt x="325692" y="2017326"/>
                </a:cubicBezTo>
                <a:cubicBezTo>
                  <a:pt x="243314" y="1851196"/>
                  <a:pt x="114254" y="1682321"/>
                  <a:pt x="70319" y="1457153"/>
                </a:cubicBez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166613" y="966852"/>
            <a:ext cx="0" cy="46296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6096592" y="3408961"/>
            <a:ext cx="140043" cy="149283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3"/>
            <a:endCxn id="4" idx="0"/>
          </p:cNvCxnSpPr>
          <p:nvPr/>
        </p:nvCxnSpPr>
        <p:spPr>
          <a:xfrm flipV="1">
            <a:off x="2030248" y="2463114"/>
            <a:ext cx="482292" cy="45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4-Point Star 29"/>
          <p:cNvSpPr/>
          <p:nvPr/>
        </p:nvSpPr>
        <p:spPr>
          <a:xfrm>
            <a:off x="5291361" y="2281881"/>
            <a:ext cx="271848" cy="271849"/>
          </a:xfrm>
          <a:prstGeom prst="star4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764672" y="1953312"/>
            <a:ext cx="265717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72749" y="5013895"/>
            <a:ext cx="263043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99562" y="1953312"/>
            <a:ext cx="0" cy="306058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03180" y="1953312"/>
            <a:ext cx="0" cy="306058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3209" y="508853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width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42838" y="3020073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height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35480" y="5901483"/>
            <a:ext cx="5462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Normalize the height and width to 1</a:t>
            </a:r>
          </a:p>
          <a:p>
            <a:pPr algn="ctr"/>
            <a:r>
              <a:rPr lang="en-US" sz="1400" dirty="0" smtClean="0"/>
              <a:t>Histogram to see the distribution of sensory cilia like structure in the cell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250159" y="570976"/>
            <a:ext cx="229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Treat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the cell as a 1x1 square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8006584" y="1764747"/>
            <a:ext cx="2586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there are two sensory like structures</a:t>
            </a:r>
          </a:p>
          <a:p>
            <a:r>
              <a:rPr lang="en-US" sz="1200" dirty="0" smtClean="0"/>
              <a:t>Run the program twice!!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7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954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2198" y="232139"/>
            <a:ext cx="473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+mj-lt"/>
              </a:rPr>
              <a:t>3D whole cell volume SIM for data collecting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4783" y="1071709"/>
            <a:ext cx="11237494" cy="2923664"/>
            <a:chOff x="120807" y="2157082"/>
            <a:chExt cx="11237494" cy="2923664"/>
          </a:xfrm>
        </p:grpSpPr>
        <p:sp>
          <p:nvSpPr>
            <p:cNvPr id="20" name="Parallelogram 19"/>
            <p:cNvSpPr/>
            <p:nvPr/>
          </p:nvSpPr>
          <p:spPr>
            <a:xfrm>
              <a:off x="120807" y="3007309"/>
              <a:ext cx="11237494" cy="1223210"/>
            </a:xfrm>
            <a:prstGeom prst="parallelogram">
              <a:avLst>
                <a:gd name="adj" fmla="val 248306"/>
              </a:avLst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5400000">
              <a:off x="3910266" y="2165686"/>
              <a:ext cx="2117558" cy="27311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44392" y="2848132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244392" y="3009510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44392" y="3152932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64447" y="3305332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84502" y="3483772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58167" y="3695791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3590" y="3276780"/>
              <a:ext cx="794084" cy="635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32102" y="2882976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132102" y="3472341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045872" y="2563473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045872" y="2729103"/>
              <a:ext cx="2746218" cy="509279"/>
            </a:xfrm>
            <a:custGeom>
              <a:avLst/>
              <a:gdLst>
                <a:gd name="connsiteX0" fmla="*/ 0 w 2746218"/>
                <a:gd name="connsiteY0" fmla="*/ 328206 h 509279"/>
                <a:gd name="connsiteX1" fmla="*/ 541421 w 2746218"/>
                <a:gd name="connsiteY1" fmla="*/ 3353 h 509279"/>
                <a:gd name="connsiteX2" fmla="*/ 1203157 w 2746218"/>
                <a:gd name="connsiteY2" fmla="*/ 508680 h 509279"/>
                <a:gd name="connsiteX3" fmla="*/ 1913021 w 2746218"/>
                <a:gd name="connsiteY3" fmla="*/ 111638 h 509279"/>
                <a:gd name="connsiteX4" fmla="*/ 2586789 w 2746218"/>
                <a:gd name="connsiteY4" fmla="*/ 388364 h 509279"/>
                <a:gd name="connsiteX5" fmla="*/ 2743200 w 2746218"/>
                <a:gd name="connsiteY5" fmla="*/ 424459 h 5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218" h="509279">
                  <a:moveTo>
                    <a:pt x="0" y="328206"/>
                  </a:moveTo>
                  <a:cubicBezTo>
                    <a:pt x="170447" y="150740"/>
                    <a:pt x="340895" y="-26726"/>
                    <a:pt x="541421" y="3353"/>
                  </a:cubicBezTo>
                  <a:cubicBezTo>
                    <a:pt x="741947" y="33432"/>
                    <a:pt x="974557" y="490633"/>
                    <a:pt x="1203157" y="508680"/>
                  </a:cubicBezTo>
                  <a:cubicBezTo>
                    <a:pt x="1431757" y="526727"/>
                    <a:pt x="1682416" y="131691"/>
                    <a:pt x="1913021" y="111638"/>
                  </a:cubicBezTo>
                  <a:cubicBezTo>
                    <a:pt x="2143626" y="91585"/>
                    <a:pt x="2448426" y="336227"/>
                    <a:pt x="2586789" y="388364"/>
                  </a:cubicBezTo>
                  <a:cubicBezTo>
                    <a:pt x="2725152" y="440501"/>
                    <a:pt x="2757237" y="420448"/>
                    <a:pt x="2743200" y="424459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9032" y="2157082"/>
              <a:ext cx="2616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7083" y="3880417"/>
              <a:ext cx="2616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81154" y="582965"/>
            <a:ext cx="7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刘振</dc:creator>
  <cp:lastModifiedBy>刘振</cp:lastModifiedBy>
  <cp:revision>9</cp:revision>
  <dcterms:created xsi:type="dcterms:W3CDTF">2017-03-10T20:13:47Z</dcterms:created>
  <dcterms:modified xsi:type="dcterms:W3CDTF">2017-03-10T21:52:06Z</dcterms:modified>
</cp:coreProperties>
</file>