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9200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9757-E9EB-4C90-B161-5276DDD538E1}" type="datetimeFigureOut">
              <a:rPr lang="en-GB" smtClean="0"/>
              <a:pPr/>
              <a:t>20/03/2013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C822-F8A3-4B06-8EAA-499AC6C6FE6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9757-E9EB-4C90-B161-5276DDD538E1}" type="datetimeFigureOut">
              <a:rPr lang="en-GB" smtClean="0"/>
              <a:pPr/>
              <a:t>20/03/2013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C822-F8A3-4B06-8EAA-499AC6C6FE6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9757-E9EB-4C90-B161-5276DDD538E1}" type="datetimeFigureOut">
              <a:rPr lang="en-GB" smtClean="0"/>
              <a:pPr/>
              <a:t>20/03/2013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C822-F8A3-4B06-8EAA-499AC6C6FE6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9757-E9EB-4C90-B161-5276DDD538E1}" type="datetimeFigureOut">
              <a:rPr lang="en-GB" smtClean="0"/>
              <a:pPr/>
              <a:t>20/03/2013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C822-F8A3-4B06-8EAA-499AC6C6FE6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9757-E9EB-4C90-B161-5276DDD538E1}" type="datetimeFigureOut">
              <a:rPr lang="en-GB" smtClean="0"/>
              <a:pPr/>
              <a:t>20/03/2013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C822-F8A3-4B06-8EAA-499AC6C6FE6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9757-E9EB-4C90-B161-5276DDD538E1}" type="datetimeFigureOut">
              <a:rPr lang="en-GB" smtClean="0"/>
              <a:pPr/>
              <a:t>20/03/2013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C822-F8A3-4B06-8EAA-499AC6C6FE6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9757-E9EB-4C90-B161-5276DDD538E1}" type="datetimeFigureOut">
              <a:rPr lang="en-GB" smtClean="0"/>
              <a:pPr/>
              <a:t>20/03/2013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C822-F8A3-4B06-8EAA-499AC6C6FE6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9757-E9EB-4C90-B161-5276DDD538E1}" type="datetimeFigureOut">
              <a:rPr lang="en-GB" smtClean="0"/>
              <a:pPr/>
              <a:t>20/03/2013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C822-F8A3-4B06-8EAA-499AC6C6FE6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9757-E9EB-4C90-B161-5276DDD538E1}" type="datetimeFigureOut">
              <a:rPr lang="en-GB" smtClean="0"/>
              <a:pPr/>
              <a:t>20/03/2013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C822-F8A3-4B06-8EAA-499AC6C6FE6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9757-E9EB-4C90-B161-5276DDD538E1}" type="datetimeFigureOut">
              <a:rPr lang="en-GB" smtClean="0"/>
              <a:pPr/>
              <a:t>20/03/2013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C822-F8A3-4B06-8EAA-499AC6C6FE6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9757-E9EB-4C90-B161-5276DDD538E1}" type="datetimeFigureOut">
              <a:rPr lang="en-GB" smtClean="0"/>
              <a:pPr/>
              <a:t>20/03/2013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C822-F8A3-4B06-8EAA-499AC6C6FE6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DE159757-E9EB-4C90-B161-5276DDD538E1}" type="datetimeFigureOut">
              <a:rPr lang="en-GB" smtClean="0"/>
              <a:pPr/>
              <a:t>20/03/2013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B47C822-F8A3-4B06-8EAA-499AC6C6FE6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836640"/>
            <a:ext cx="8062912" cy="1752600"/>
          </a:xfrm>
        </p:spPr>
        <p:txBody>
          <a:bodyPr>
            <a:normAutofit/>
          </a:bodyPr>
          <a:lstStyle/>
          <a:p>
            <a:r>
              <a:rPr lang="en-GB" sz="4000" b="1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Employee Evaluation Program</a:t>
            </a:r>
            <a:endParaRPr lang="en-GB" sz="4000" b="1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412776"/>
            <a:ext cx="8062912" cy="1470025"/>
          </a:xfrm>
        </p:spPr>
        <p:txBody>
          <a:bodyPr>
            <a:normAutofit/>
          </a:bodyPr>
          <a:lstStyle/>
          <a:p>
            <a:r>
              <a:rPr lang="en-GB" sz="8000" b="1" cap="none" spc="30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Superman</a:t>
            </a:r>
            <a:endParaRPr lang="en-GB" sz="8000" b="1" cap="none" spc="30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33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41536" y="5589240"/>
            <a:ext cx="8062912" cy="108012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0" marR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3000" kern="120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b="1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Telerik Academy</a:t>
            </a:r>
          </a:p>
          <a:p>
            <a:pPr algn="l"/>
            <a:r>
              <a:rPr lang="en-GB" sz="1800" b="1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OOP Course - Team Project Assignment</a:t>
            </a:r>
          </a:p>
          <a:p>
            <a:pPr algn="l"/>
            <a:r>
              <a:rPr lang="en-GB" sz="1800" b="1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Team “Superman”</a:t>
            </a:r>
            <a:endParaRPr lang="en-GB" sz="1800" b="1" dirty="0">
              <a:solidFill>
                <a:schemeClr val="tx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482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7924800" cy="706090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GB" sz="36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AIMED TO HELP COMPANIES</a:t>
            </a:r>
            <a:endParaRPr lang="en-GB" sz="36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1556792"/>
            <a:ext cx="8208912" cy="38701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Receiving feedback from clients regarding employees</a:t>
            </a:r>
          </a:p>
          <a:p>
            <a:pPr>
              <a:lnSpc>
                <a:spcPct val="150000"/>
              </a:lnSpc>
            </a:pP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Regular evaluation</a:t>
            </a:r>
          </a:p>
          <a:p>
            <a:pPr>
              <a:lnSpc>
                <a:spcPct val="150000"/>
              </a:lnSpc>
            </a:pP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Time saving for both sides</a:t>
            </a:r>
          </a:p>
          <a:p>
            <a:pPr>
              <a:lnSpc>
                <a:spcPct val="150000"/>
              </a:lnSpc>
            </a:pPr>
            <a:endParaRPr lang="en-GB"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78311" y="6165304"/>
            <a:ext cx="1521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2000" b="1" spc="300" dirty="0">
                <a:ln w="9525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Superman</a:t>
            </a:r>
          </a:p>
        </p:txBody>
      </p:sp>
    </p:spTree>
    <p:extLst>
      <p:ext uri="{BB962C8B-B14F-4D97-AF65-F5344CB8AC3E}">
        <p14:creationId xmlns:p14="http://schemas.microsoft.com/office/powerpoint/2010/main" xmlns="" val="172622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pPr algn="ctr"/>
            <a:r>
              <a:rPr lang="en-GB" sz="36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SIMPLE AND QUICK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2080" y="1378456"/>
            <a:ext cx="2194560" cy="2194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13344" y="1378456"/>
            <a:ext cx="2194560" cy="21945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02550" y="3645024"/>
            <a:ext cx="161614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+ 1</a:t>
            </a:r>
            <a:endParaRPr lang="en-US" sz="96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07923" y="3645024"/>
            <a:ext cx="13628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- 1</a:t>
            </a:r>
            <a:endParaRPr lang="en-US" sz="96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8311" y="6165304"/>
            <a:ext cx="1521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2000" b="1" spc="300" dirty="0">
                <a:ln w="9525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Superman</a:t>
            </a:r>
          </a:p>
        </p:txBody>
      </p:sp>
    </p:spTree>
    <p:extLst>
      <p:ext uri="{BB962C8B-B14F-4D97-AF65-F5344CB8AC3E}">
        <p14:creationId xmlns:p14="http://schemas.microsoft.com/office/powerpoint/2010/main" xmlns="" val="346410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4800" cy="706090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GB" sz="36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EASY RESULT PROCESSING</a:t>
            </a:r>
            <a:endParaRPr lang="en-GB" sz="36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1268760"/>
            <a:ext cx="8208912" cy="41582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Arial" pitchFamily="34" charset="0"/>
                <a:cs typeface="Arial" pitchFamily="34" charset="0"/>
              </a:rPr>
              <a:t>Regular text </a:t>
            </a: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files</a:t>
            </a:r>
          </a:p>
          <a:p>
            <a:pPr>
              <a:lnSpc>
                <a:spcPct val="150000"/>
              </a:lnSpc>
            </a:pP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Easy to compare and manage results</a:t>
            </a:r>
          </a:p>
          <a:p>
            <a:pPr>
              <a:lnSpc>
                <a:spcPct val="150000"/>
              </a:lnSpc>
            </a:pP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Possibility for different UI</a:t>
            </a:r>
            <a:endParaRPr lang="en-GB" sz="2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78311" y="6165304"/>
            <a:ext cx="1521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2000" b="1" spc="300" dirty="0">
                <a:ln w="9525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Superman</a:t>
            </a:r>
          </a:p>
        </p:txBody>
      </p:sp>
    </p:spTree>
    <p:extLst>
      <p:ext uri="{BB962C8B-B14F-4D97-AF65-F5344CB8AC3E}">
        <p14:creationId xmlns:p14="http://schemas.microsoft.com/office/powerpoint/2010/main" xmlns="" val="661682310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58</TotalTime>
  <Words>59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Horizon</vt:lpstr>
      <vt:lpstr>Superman</vt:lpstr>
      <vt:lpstr>AIMED TO HELP COMPANIES</vt:lpstr>
      <vt:lpstr>SIMPLE AND QUICK</vt:lpstr>
      <vt:lpstr>EASY RESULT PROCESSING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Superman</dc:title>
  <dc:creator>makak</dc:creator>
  <cp:lastModifiedBy>Elena</cp:lastModifiedBy>
  <cp:revision>8</cp:revision>
  <dcterms:created xsi:type="dcterms:W3CDTF">2013-03-19T15:56:37Z</dcterms:created>
  <dcterms:modified xsi:type="dcterms:W3CDTF">2013-03-20T03:27:44Z</dcterms:modified>
</cp:coreProperties>
</file>