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0" r:id="rId8"/>
    <p:sldId id="265" r:id="rId9"/>
    <p:sldId id="266" r:id="rId10"/>
    <p:sldId id="264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" TargetMode="External"/><Relationship Id="rId2" Type="http://schemas.openxmlformats.org/officeDocument/2006/relationships/hyperlink" Target="https://twitter.com/i/flow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developer-utilities/twitter-librari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ilmoujahid.com/posts/2014/07/twitter-analytics/" TargetMode="External"/><Relationship Id="rId2" Type="http://schemas.openxmlformats.org/officeDocument/2006/relationships/hyperlink" Target="https://www.dataquest.io/blog/streaming-data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26A9-266D-4A0E-8217-B78C9AF69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 Twitter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171C-FB55-4C89-A087-CD4B18857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Brunette</a:t>
            </a:r>
          </a:p>
        </p:txBody>
      </p:sp>
    </p:spTree>
    <p:extLst>
      <p:ext uri="{BB962C8B-B14F-4D97-AF65-F5344CB8AC3E}">
        <p14:creationId xmlns:p14="http://schemas.microsoft.com/office/powerpoint/2010/main" val="194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5B34-7861-485E-8CDB-88BB082A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895F-9BF2-4243-A8C6-B32950028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10" y="2209520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06885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7378-2135-448E-89E2-EAF58846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from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A017-F9BE-4D9C-B951-85909A44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Twitter: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twitter.com/i/flow/signup</a:t>
            </a:r>
            <a:endParaRPr lang="en-US" dirty="0"/>
          </a:p>
          <a:p>
            <a:r>
              <a:rPr lang="en-US" dirty="0"/>
              <a:t>Sign up for Developer Account: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developer.twitter.com/en/docs</a:t>
            </a:r>
            <a:endParaRPr lang="en-US" dirty="0" smtClean="0"/>
          </a:p>
          <a:p>
            <a:r>
              <a:rPr lang="en-US" dirty="0" smtClean="0"/>
              <a:t>Reference Libraries: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developer.twitter.com/en/docs/developer-utilities/twitter-libraries.html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11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A969-8E07-40ED-A063-DB2103B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06AE-D886-4CCD-8FF8-46E1C326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https://www.dataquest.io/blog/streaming-data-python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http://adilmoujahid.com/posts/2014/07/twitter-analytics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8114-5647-460D-9F5B-3D42529D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bit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8E62-21FD-4A8D-8FE9-4B43518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Why did I start working with Twitter?</a:t>
            </a:r>
          </a:p>
          <a:p>
            <a:r>
              <a:rPr lang="en-US" dirty="0"/>
              <a:t>Where are you headed with this project?</a:t>
            </a:r>
          </a:p>
          <a:p>
            <a:r>
              <a:rPr lang="en-US" dirty="0"/>
              <a:t>Why are you doing this presentation?</a:t>
            </a:r>
          </a:p>
        </p:txBody>
      </p:sp>
    </p:spTree>
    <p:extLst>
      <p:ext uri="{BB962C8B-B14F-4D97-AF65-F5344CB8AC3E}">
        <p14:creationId xmlns:p14="http://schemas.microsoft.com/office/powerpoint/2010/main" val="2590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hope to achieve?</a:t>
            </a:r>
          </a:p>
          <a:p>
            <a:pPr lvl="1"/>
            <a:r>
              <a:rPr lang="en-US" dirty="0" smtClean="0"/>
              <a:t>Learn some basic methods for processing a stream</a:t>
            </a:r>
          </a:p>
          <a:p>
            <a:pPr lvl="1"/>
            <a:r>
              <a:rPr lang="en-US" dirty="0" smtClean="0"/>
              <a:t>Learn about a Tweet Object, and one way to process it</a:t>
            </a:r>
          </a:p>
          <a:p>
            <a:pPr lvl="1"/>
            <a:r>
              <a:rPr lang="en-US" dirty="0" smtClean="0"/>
              <a:t>Learn how to upload the processed file to SSMS</a:t>
            </a:r>
          </a:p>
        </p:txBody>
      </p:sp>
    </p:spTree>
    <p:extLst>
      <p:ext uri="{BB962C8B-B14F-4D97-AF65-F5344CB8AC3E}">
        <p14:creationId xmlns:p14="http://schemas.microsoft.com/office/powerpoint/2010/main" val="26706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8FF6-317E-4778-8DDB-9012A848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get there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F280-230C-42D8-827E-46338EB7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Sign up for a Twitter Account</a:t>
            </a:r>
          </a:p>
          <a:p>
            <a:r>
              <a:rPr lang="en-US" dirty="0"/>
              <a:t>2. Create a Developer Account</a:t>
            </a:r>
          </a:p>
          <a:p>
            <a:r>
              <a:rPr lang="en-US" dirty="0"/>
              <a:t>3. Get a feel for what we are dealing with</a:t>
            </a:r>
          </a:p>
          <a:p>
            <a:r>
              <a:rPr lang="en-US" dirty="0"/>
              <a:t>4. Know what you are filtering your stream on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Language </a:t>
            </a:r>
          </a:p>
          <a:p>
            <a:pPr lvl="1"/>
            <a:r>
              <a:rPr lang="en-US" dirty="0"/>
              <a:t>Keywords</a:t>
            </a:r>
          </a:p>
          <a:p>
            <a:r>
              <a:rPr lang="en-US" dirty="0"/>
              <a:t>5. Know what you actually need and how to find it</a:t>
            </a:r>
          </a:p>
          <a:p>
            <a:r>
              <a:rPr lang="en-US" dirty="0"/>
              <a:t>6. Upload to a database</a:t>
            </a:r>
          </a:p>
        </p:txBody>
      </p:sp>
    </p:spTree>
    <p:extLst>
      <p:ext uri="{BB962C8B-B14F-4D97-AF65-F5344CB8AC3E}">
        <p14:creationId xmlns:p14="http://schemas.microsoft.com/office/powerpoint/2010/main" val="30457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7FF1-7BBE-4442-84BC-8ED97E97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1-2: Your Twitter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3FAF-0C4A-4BDD-9428-CC1DB311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account and making that account a Developer account</a:t>
            </a:r>
          </a:p>
          <a:p>
            <a:pPr lvl="1"/>
            <a:r>
              <a:rPr lang="en-US" dirty="0"/>
              <a:t>Need name and Phone Number/Email Address</a:t>
            </a:r>
          </a:p>
          <a:p>
            <a:pPr lvl="1"/>
            <a:r>
              <a:rPr lang="en-US" dirty="0"/>
              <a:t>Sends verification text, or email</a:t>
            </a:r>
          </a:p>
          <a:p>
            <a:r>
              <a:rPr lang="en-US" dirty="0"/>
              <a:t>Apply for a developer account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just create a filler cite that you can update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You will </a:t>
            </a:r>
            <a:r>
              <a:rPr lang="en-US" dirty="0"/>
              <a:t>need Keys and tokens tab under App</a:t>
            </a:r>
          </a:p>
        </p:txBody>
      </p:sp>
    </p:spTree>
    <p:extLst>
      <p:ext uri="{BB962C8B-B14F-4D97-AF65-F5344CB8AC3E}">
        <p14:creationId xmlns:p14="http://schemas.microsoft.com/office/powerpoint/2010/main" val="24283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7373-515B-4216-B287-5906C7E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Twitter Stream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8737-34FE-49E4-8C22-AABFD51A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  <a:p>
            <a:pPr lvl="1"/>
            <a:r>
              <a:rPr lang="en-US" dirty="0"/>
              <a:t>What do I get with a Developer account?</a:t>
            </a:r>
          </a:p>
          <a:p>
            <a:pPr lvl="1"/>
            <a:r>
              <a:rPr lang="en-US" dirty="0"/>
              <a:t>How much data can I get? </a:t>
            </a:r>
            <a:endParaRPr lang="en-US" dirty="0" smtClean="0"/>
          </a:p>
          <a:p>
            <a:pPr lvl="1"/>
            <a:r>
              <a:rPr lang="en-US" dirty="0" smtClean="0"/>
              <a:t>What Libraries are available to access a stream?</a:t>
            </a:r>
            <a:endParaRPr lang="en-US" dirty="0"/>
          </a:p>
          <a:p>
            <a:r>
              <a:rPr lang="en-US" dirty="0"/>
              <a:t>How is the data given to me?</a:t>
            </a:r>
          </a:p>
          <a:p>
            <a:r>
              <a:rPr lang="en-US" dirty="0"/>
              <a:t>Can I filter the data?</a:t>
            </a:r>
          </a:p>
          <a:p>
            <a:endParaRPr lang="en-US" dirty="0"/>
          </a:p>
          <a:p>
            <a:r>
              <a:rPr lang="en-US" dirty="0"/>
              <a:t>https://developer.twitter.com/en/docs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55DA-8AE9-4B4B-AC98-5631D8FC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Filtering your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3352-1133-4131-A5B6-59ED5DC3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Examples for three different cases: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20498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8322-30A3-4858-8BE8-9B66C1C6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Processing you JSON 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7D70-0102-4D06-9677-5FE18CE1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used and higher level walkthrough</a:t>
            </a:r>
          </a:p>
          <a:p>
            <a:r>
              <a:rPr lang="en-US" dirty="0"/>
              <a:t>Code </a:t>
            </a:r>
            <a:r>
              <a:rPr lang="en-US" dirty="0" smtClean="0"/>
              <a:t>example for getting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Tweet ID</a:t>
            </a:r>
          </a:p>
          <a:p>
            <a:pPr lvl="1"/>
            <a:r>
              <a:rPr lang="en-US" dirty="0"/>
              <a:t>Created </a:t>
            </a:r>
            <a:r>
              <a:rPr lang="en-US" dirty="0" smtClean="0"/>
              <a:t>Date</a:t>
            </a:r>
            <a:endParaRPr lang="en-US" dirty="0"/>
          </a:p>
          <a:p>
            <a:pPr lvl="1"/>
            <a:r>
              <a:rPr lang="en-US" dirty="0"/>
              <a:t>Tweet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User ID</a:t>
            </a:r>
          </a:p>
          <a:p>
            <a:pPr lvl="1"/>
            <a:r>
              <a:rPr lang="en-US" dirty="0"/>
              <a:t>*Language</a:t>
            </a:r>
            <a:r>
              <a:rPr lang="en-US" dirty="0" smtClean="0"/>
              <a:t>*</a:t>
            </a:r>
            <a:endParaRPr lang="en-US" dirty="0" smtClean="0"/>
          </a:p>
          <a:p>
            <a:pPr lvl="1"/>
            <a:r>
              <a:rPr lang="en-US" dirty="0" smtClean="0"/>
              <a:t>Hashtags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4035-CC91-44D8-B4FB-3E93DB24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E62F-4B93-4D0A-B2C3-88C01ED1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uploading to SSMS</a:t>
            </a:r>
          </a:p>
        </p:txBody>
      </p:sp>
    </p:spTree>
    <p:extLst>
      <p:ext uri="{BB962C8B-B14F-4D97-AF65-F5344CB8AC3E}">
        <p14:creationId xmlns:p14="http://schemas.microsoft.com/office/powerpoint/2010/main" val="2395830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454</TotalTime>
  <Words>336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Working With a Twitter Stream</vt:lpstr>
      <vt:lpstr>Little bit of background</vt:lpstr>
      <vt:lpstr>Basic Overview</vt:lpstr>
      <vt:lpstr>Steps to get there</vt:lpstr>
      <vt:lpstr>Steps 1-2: Your Twitter Account</vt:lpstr>
      <vt:lpstr>Step 3: Twitter Stream Essentials</vt:lpstr>
      <vt:lpstr>Step 4: Filtering your stream</vt:lpstr>
      <vt:lpstr>Step 5: Processing you JSON file </vt:lpstr>
      <vt:lpstr>Uploading to Database</vt:lpstr>
      <vt:lpstr>Questions?</vt:lpstr>
      <vt:lpstr>References from steps</vt:lpstr>
      <vt:lpstr>More Reference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Twitter Stream</dc:title>
  <dc:creator>Eli Brunette</dc:creator>
  <cp:lastModifiedBy>Brunette, Eli</cp:lastModifiedBy>
  <cp:revision>31</cp:revision>
  <dcterms:created xsi:type="dcterms:W3CDTF">2018-12-18T03:16:52Z</dcterms:created>
  <dcterms:modified xsi:type="dcterms:W3CDTF">2018-12-19T22:43:42Z</dcterms:modified>
</cp:coreProperties>
</file>