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1" r:id="rId3"/>
  </p:sldMasterIdLst>
  <p:notesMasterIdLst>
    <p:notesMasterId r:id="rId10"/>
  </p:notesMasterIdLst>
  <p:handoutMasterIdLst>
    <p:handoutMasterId r:id="rId11"/>
  </p:handoutMasterIdLst>
  <p:sldIdLst>
    <p:sldId id="256" r:id="rId4"/>
    <p:sldId id="1378" r:id="rId5"/>
    <p:sldId id="1379" r:id="rId6"/>
    <p:sldId id="1380" r:id="rId7"/>
    <p:sldId id="1381" r:id="rId8"/>
    <p:sldId id="13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B5C6A-03C2-40EB-A317-3F7BD7686553}" v="7" dt="2022-09-14T15:37:32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83622"/>
  </p:normalViewPr>
  <p:slideViewPr>
    <p:cSldViewPr snapToGrid="0">
      <p:cViewPr varScale="1">
        <p:scale>
          <a:sx n="85" d="100"/>
          <a:sy n="85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1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ZHOU" userId="XQ3JGpj4y/Xh7gJeyG+W46T0ZseHY7n0uDox+HPIKns=" providerId="None" clId="Web-{248B5C6A-03C2-40EB-A317-3F7BD7686553}"/>
    <pc:docChg chg="modSld">
      <pc:chgData name="Jason ZHOU" userId="XQ3JGpj4y/Xh7gJeyG+W46T0ZseHY7n0uDox+HPIKns=" providerId="None" clId="Web-{248B5C6A-03C2-40EB-A317-3F7BD7686553}" dt="2022-09-14T15:37:25.477" v="1" actId="20577"/>
      <pc:docMkLst>
        <pc:docMk/>
      </pc:docMkLst>
      <pc:sldChg chg="modSp">
        <pc:chgData name="Jason ZHOU" userId="XQ3JGpj4y/Xh7gJeyG+W46T0ZseHY7n0uDox+HPIKns=" providerId="None" clId="Web-{248B5C6A-03C2-40EB-A317-3F7BD7686553}" dt="2022-09-14T15:37:25.477" v="1" actId="20577"/>
        <pc:sldMkLst>
          <pc:docMk/>
          <pc:sldMk cId="3373193813" sldId="1354"/>
        </pc:sldMkLst>
        <pc:spChg chg="mod">
          <ac:chgData name="Jason ZHOU" userId="XQ3JGpj4y/Xh7gJeyG+W46T0ZseHY7n0uDox+HPIKns=" providerId="None" clId="Web-{248B5C6A-03C2-40EB-A317-3F7BD7686553}" dt="2022-09-14T15:37:25.477" v="1" actId="20577"/>
          <ac:spMkLst>
            <pc:docMk/>
            <pc:sldMk cId="3373193813" sldId="1354"/>
            <ac:spMk id="11" creationId="{E5590222-462C-44DE-BD16-7C38CAFAD2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240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94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673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157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85659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3442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887181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4567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730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12968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6982591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13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9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57580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7359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6673446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5361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0868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23255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760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274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144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66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4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1232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GPU-Accelerated MD5 Hash Attack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Michael Pan, Saketh Katta, Elice Priyadarshini, Ankit Mohapatra, Fahad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Touseef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K M Jamiul Haque</a:t>
            </a:r>
          </a:p>
          <a:p>
            <a:r>
              <a:rPr lang="en-US" dirty="0"/>
              <a:t>5/2/2025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r>
              <a:rPr lang="en-US" dirty="0"/>
              <a:t>Gives a nice introduction about your project – </a:t>
            </a:r>
            <a:r>
              <a:rPr lang="en-US" i="1" dirty="0"/>
              <a:t>what is your project and why should we care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Keep in mind most people buy “why” you do not “what” you do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60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FAE2-1A5F-77BD-B282-2B5032F6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464-F1C6-D8F2-CF06-9C811537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A0BB-B5FD-722E-2205-F2A05527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r>
              <a:rPr lang="en-US" dirty="0"/>
              <a:t>Identify the technical challenges of your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817F-B7AF-B016-3A57-C6313986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84C38-33DC-D86D-A054-0639C8A3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9950-E476-6C1F-FA16-A6BB642D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EA62-4E38-29C0-0B9D-C4092961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r>
              <a:rPr lang="en-US" dirty="0"/>
              <a:t>Provide your implementation details, specifically how you overcome the identified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44562-E222-A6B8-F853-5FE30516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46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A956A-4EE6-29F2-B5FE-D71282F6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7910-E59E-A6F8-A299-9AF4C3C3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537-A643-E9BA-554E-EC62A7AD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r>
              <a:rPr lang="en-US" dirty="0"/>
              <a:t>Showcase your results – can be just initial results or insight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A159E-8581-3F56-2F51-5D3229EA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A0287-C310-7E75-E600-DC6ECC75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5231-E2E6-5901-9582-685F6292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49B9-6C29-6DA8-2328-FF44ECDF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4" y="1250066"/>
            <a:ext cx="11960872" cy="5272077"/>
          </a:xfrm>
        </p:spPr>
        <p:txBody>
          <a:bodyPr>
            <a:normAutofit/>
          </a:bodyPr>
          <a:lstStyle/>
          <a:p>
            <a:r>
              <a:rPr lang="en-US" dirty="0"/>
              <a:t>Things you learn from the project in terms of “technical implementation”</a:t>
            </a:r>
          </a:p>
          <a:p>
            <a:endParaRPr lang="en-US" dirty="0"/>
          </a:p>
          <a:p>
            <a:r>
              <a:rPr lang="en-US" dirty="0"/>
              <a:t>Things you learn from the project in terms of “teamwork and collaboration”</a:t>
            </a:r>
          </a:p>
          <a:p>
            <a:endParaRPr lang="en-US" dirty="0"/>
          </a:p>
          <a:p>
            <a:r>
              <a:rPr lang="en-US" dirty="0"/>
              <a:t>Things you plan to complete by the final report due on 5/2 (only for those on 4/25 and 4/28)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Keep in mind the project presentation does not need to be a complete work. Final work is due on the final report through Canvas.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4FC3-32C9-B5B1-638B-404C8A28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8221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16224</TotalTime>
  <Words>180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Custom Design</vt:lpstr>
      <vt:lpstr>Main</vt:lpstr>
      <vt:lpstr>1_Custom Design</vt:lpstr>
      <vt:lpstr>GPU-Accelerated MD5 Hash Attack</vt:lpstr>
      <vt:lpstr>Introduction: What and Why</vt:lpstr>
      <vt:lpstr>Challenges</vt:lpstr>
      <vt:lpstr>Implementation Details</vt:lpstr>
      <vt:lpstr>Experimental Results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Michael Pan</cp:lastModifiedBy>
  <cp:revision>741</cp:revision>
  <dcterms:created xsi:type="dcterms:W3CDTF">2018-05-16T17:28:20Z</dcterms:created>
  <dcterms:modified xsi:type="dcterms:W3CDTF">2025-04-26T19:33:11Z</dcterms:modified>
</cp:coreProperties>
</file>