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9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A7987-6DF0-4EBD-A974-5BEC1B29BE5D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68511C95-5630-42A8-8228-41E129F679DD}">
      <dgm:prSet phldrT="[Text]"/>
      <dgm:spPr/>
      <dgm:t>
        <a:bodyPr/>
        <a:lstStyle/>
        <a:p>
          <a:r>
            <a:rPr lang="bg-BG" dirty="0" smtClean="0"/>
            <a:t>Пасивно </a:t>
          </a:r>
        </a:p>
        <a:p>
          <a:r>
            <a:rPr lang="bg-BG" dirty="0" smtClean="0"/>
            <a:t>преместване</a:t>
          </a:r>
          <a:endParaRPr lang="bg-BG" dirty="0"/>
        </a:p>
      </dgm:t>
    </dgm:pt>
    <dgm:pt modelId="{D9863165-E218-40BA-B8E6-43CBFB854791}" type="parTrans" cxnId="{B00E55F5-7B79-4C77-A627-E8145FB3D9A9}">
      <dgm:prSet/>
      <dgm:spPr/>
      <dgm:t>
        <a:bodyPr/>
        <a:lstStyle/>
        <a:p>
          <a:endParaRPr lang="bg-BG"/>
        </a:p>
      </dgm:t>
    </dgm:pt>
    <dgm:pt modelId="{9F6C75C3-8193-4F10-8189-A268282E3A65}" type="sibTrans" cxnId="{B00E55F5-7B79-4C77-A627-E8145FB3D9A9}">
      <dgm:prSet/>
      <dgm:spPr/>
      <dgm:t>
        <a:bodyPr/>
        <a:lstStyle/>
        <a:p>
          <a:endParaRPr lang="bg-BG"/>
        </a:p>
      </dgm:t>
    </dgm:pt>
    <dgm:pt modelId="{8E634E7B-ADDF-442C-A0EB-D1963B45663D}">
      <dgm:prSet phldrT="[Text]"/>
      <dgm:spPr/>
      <dgm:t>
        <a:bodyPr/>
        <a:lstStyle/>
        <a:p>
          <a:r>
            <a:rPr lang="bg-BG" dirty="0" smtClean="0"/>
            <a:t> - ЧРЕЗ ВОДНИ ТЕЧЕНИЯ</a:t>
          </a:r>
          <a:endParaRPr lang="bg-BG" dirty="0"/>
        </a:p>
      </dgm:t>
    </dgm:pt>
    <dgm:pt modelId="{7F531FF3-8E9D-42B2-99A0-07A51AF0504A}" type="parTrans" cxnId="{A35C7188-EC52-41C1-AD2D-795003C60AFE}">
      <dgm:prSet/>
      <dgm:spPr/>
      <dgm:t>
        <a:bodyPr/>
        <a:lstStyle/>
        <a:p>
          <a:endParaRPr lang="bg-BG"/>
        </a:p>
      </dgm:t>
    </dgm:pt>
    <dgm:pt modelId="{B36E27E2-34B4-41E5-98E5-563E740A4E4B}" type="sibTrans" cxnId="{A35C7188-EC52-41C1-AD2D-795003C60AFE}">
      <dgm:prSet/>
      <dgm:spPr/>
      <dgm:t>
        <a:bodyPr/>
        <a:lstStyle/>
        <a:p>
          <a:endParaRPr lang="bg-BG"/>
        </a:p>
      </dgm:t>
    </dgm:pt>
    <dgm:pt modelId="{A7556378-C7B9-458E-8A4E-35DCD8384285}">
      <dgm:prSet phldrT="[Text]"/>
      <dgm:spPr/>
      <dgm:t>
        <a:bodyPr/>
        <a:lstStyle/>
        <a:p>
          <a:r>
            <a:rPr lang="bg-BG" dirty="0" smtClean="0"/>
            <a:t>- ЧРЕЗ ВЪЗДУШНИ ТЕЧЕНИЯ</a:t>
          </a:r>
          <a:endParaRPr lang="bg-BG" dirty="0"/>
        </a:p>
      </dgm:t>
    </dgm:pt>
    <dgm:pt modelId="{D52E8649-B799-4065-8594-3CBCCD3A42A6}" type="parTrans" cxnId="{3EBC4671-2C65-4A84-BBFA-4FE24F1E8FCF}">
      <dgm:prSet/>
      <dgm:spPr/>
      <dgm:t>
        <a:bodyPr/>
        <a:lstStyle/>
        <a:p>
          <a:endParaRPr lang="bg-BG"/>
        </a:p>
      </dgm:t>
    </dgm:pt>
    <dgm:pt modelId="{3923FCD6-0A98-4A2B-9C5F-BE2988BF0218}" type="sibTrans" cxnId="{3EBC4671-2C65-4A84-BBFA-4FE24F1E8FCF}">
      <dgm:prSet/>
      <dgm:spPr/>
      <dgm:t>
        <a:bodyPr/>
        <a:lstStyle/>
        <a:p>
          <a:endParaRPr lang="bg-BG"/>
        </a:p>
      </dgm:t>
    </dgm:pt>
    <dgm:pt modelId="{1E3E73D3-A59F-4E46-B0D7-8CC8CA34BD45}">
      <dgm:prSet phldrT="[Text]"/>
      <dgm:spPr/>
      <dgm:t>
        <a:bodyPr/>
        <a:lstStyle/>
        <a:p>
          <a:r>
            <a:rPr lang="bg-BG" dirty="0" smtClean="0"/>
            <a:t>Активно преместване</a:t>
          </a:r>
        </a:p>
        <a:p>
          <a:r>
            <a:rPr lang="bg-BG" dirty="0" smtClean="0"/>
            <a:t>ЛОКОМОЦИЯ</a:t>
          </a:r>
          <a:endParaRPr lang="bg-BG" dirty="0"/>
        </a:p>
      </dgm:t>
    </dgm:pt>
    <dgm:pt modelId="{55BF8CD6-B416-4EBB-9F6D-F4D14450588F}" type="parTrans" cxnId="{F11B1AF4-9495-4FEA-9CA6-E9AD5065AF33}">
      <dgm:prSet/>
      <dgm:spPr/>
      <dgm:t>
        <a:bodyPr/>
        <a:lstStyle/>
        <a:p>
          <a:endParaRPr lang="bg-BG"/>
        </a:p>
      </dgm:t>
    </dgm:pt>
    <dgm:pt modelId="{14EE8019-8D02-45D5-B7B3-942C8B8492CB}" type="sibTrans" cxnId="{F11B1AF4-9495-4FEA-9CA6-E9AD5065AF33}">
      <dgm:prSet/>
      <dgm:spPr/>
      <dgm:t>
        <a:bodyPr/>
        <a:lstStyle/>
        <a:p>
          <a:endParaRPr lang="bg-BG"/>
        </a:p>
      </dgm:t>
    </dgm:pt>
    <dgm:pt modelId="{43273063-6DB8-4B38-876C-1AA9BFF553ED}">
      <dgm:prSet phldrT="[Text]"/>
      <dgm:spPr/>
      <dgm:t>
        <a:bodyPr/>
        <a:lstStyle/>
        <a:p>
          <a:r>
            <a:rPr lang="bg-BG" dirty="0" smtClean="0"/>
            <a:t> - ЧРЕЗ ВРЕМЕННИ ИЛИ ПОСТОЯННИ ОРГАНЕЛИ</a:t>
          </a:r>
        </a:p>
        <a:p>
          <a:r>
            <a:rPr lang="bg-BG" dirty="0" smtClean="0"/>
            <a:t>/псевдоподи, камшичета, реснички/</a:t>
          </a:r>
          <a:endParaRPr lang="bg-BG" dirty="0"/>
        </a:p>
      </dgm:t>
    </dgm:pt>
    <dgm:pt modelId="{F175364E-65E7-4C30-84C3-F9E38FF57218}" type="parTrans" cxnId="{FD54B433-34DC-4ECA-A7D3-0D1B8A9BDE3F}">
      <dgm:prSet/>
      <dgm:spPr/>
      <dgm:t>
        <a:bodyPr/>
        <a:lstStyle/>
        <a:p>
          <a:endParaRPr lang="bg-BG"/>
        </a:p>
      </dgm:t>
    </dgm:pt>
    <dgm:pt modelId="{FE457084-6327-49FC-A586-03BA2FCA78F7}" type="sibTrans" cxnId="{FD54B433-34DC-4ECA-A7D3-0D1B8A9BDE3F}">
      <dgm:prSet/>
      <dgm:spPr/>
      <dgm:t>
        <a:bodyPr/>
        <a:lstStyle/>
        <a:p>
          <a:endParaRPr lang="bg-BG"/>
        </a:p>
      </dgm:t>
    </dgm:pt>
    <dgm:pt modelId="{5BFAAD8C-95A3-4E64-BEE8-C0D12BF3A060}">
      <dgm:prSet phldrT="[Text]"/>
      <dgm:spPr/>
      <dgm:t>
        <a:bodyPr/>
        <a:lstStyle/>
        <a:p>
          <a:r>
            <a:rPr lang="bg-BG" dirty="0" smtClean="0"/>
            <a:t>- ЧРЕЗ МУСКУЛИ</a:t>
          </a:r>
          <a:endParaRPr lang="bg-BG" dirty="0"/>
        </a:p>
      </dgm:t>
    </dgm:pt>
    <dgm:pt modelId="{A098DB8D-C597-4CF0-AA0D-74C0DA7CA80E}" type="parTrans" cxnId="{5C5B2929-32C6-4CF2-8461-0534B20F96C9}">
      <dgm:prSet/>
      <dgm:spPr/>
      <dgm:t>
        <a:bodyPr/>
        <a:lstStyle/>
        <a:p>
          <a:endParaRPr lang="bg-BG"/>
        </a:p>
      </dgm:t>
    </dgm:pt>
    <dgm:pt modelId="{AE847348-1DEF-4B29-9824-B868A35867A2}" type="sibTrans" cxnId="{5C5B2929-32C6-4CF2-8461-0534B20F96C9}">
      <dgm:prSet/>
      <dgm:spPr/>
      <dgm:t>
        <a:bodyPr/>
        <a:lstStyle/>
        <a:p>
          <a:endParaRPr lang="bg-BG"/>
        </a:p>
      </dgm:t>
    </dgm:pt>
    <dgm:pt modelId="{D7005F98-B76A-47BA-8FE9-94F3830CE5D3}" type="pres">
      <dgm:prSet presAssocID="{41AA7987-6DF0-4EBD-A974-5BEC1B29BE5D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bg-BG"/>
        </a:p>
      </dgm:t>
    </dgm:pt>
    <dgm:pt modelId="{06192F76-5195-4047-980E-22098862F21A}" type="pres">
      <dgm:prSet presAssocID="{68511C95-5630-42A8-8228-41E129F679DD}" presName="posSpace" presStyleCnt="0"/>
      <dgm:spPr/>
    </dgm:pt>
    <dgm:pt modelId="{CBAB2ED6-E0D2-4AB3-BCCC-1FEADD43CF55}" type="pres">
      <dgm:prSet presAssocID="{68511C95-5630-42A8-8228-41E129F679DD}" presName="vertFlow" presStyleCnt="0"/>
      <dgm:spPr/>
    </dgm:pt>
    <dgm:pt modelId="{C8736486-4F58-4496-B133-416588635EBF}" type="pres">
      <dgm:prSet presAssocID="{68511C95-5630-42A8-8228-41E129F679DD}" presName="topSpace" presStyleCnt="0"/>
      <dgm:spPr/>
    </dgm:pt>
    <dgm:pt modelId="{CBCC22FD-DB01-413D-8CAF-308109778F51}" type="pres">
      <dgm:prSet presAssocID="{68511C95-5630-42A8-8228-41E129F679DD}" presName="firstComp" presStyleCnt="0"/>
      <dgm:spPr/>
    </dgm:pt>
    <dgm:pt modelId="{2AC6D24E-C143-455E-B864-7E439C1BDAA0}" type="pres">
      <dgm:prSet presAssocID="{68511C95-5630-42A8-8228-41E129F679DD}" presName="firstChild" presStyleLbl="bgAccFollowNode1" presStyleIdx="0" presStyleCnt="4"/>
      <dgm:spPr/>
      <dgm:t>
        <a:bodyPr/>
        <a:lstStyle/>
        <a:p>
          <a:endParaRPr lang="bg-BG"/>
        </a:p>
      </dgm:t>
    </dgm:pt>
    <dgm:pt modelId="{2C201CE4-716C-4028-B87F-FE865686A62F}" type="pres">
      <dgm:prSet presAssocID="{68511C95-5630-42A8-8228-41E129F679DD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09018B6-D4BB-4B25-A470-77177193299E}" type="pres">
      <dgm:prSet presAssocID="{A7556378-C7B9-458E-8A4E-35DCD8384285}" presName="comp" presStyleCnt="0"/>
      <dgm:spPr/>
    </dgm:pt>
    <dgm:pt modelId="{86D40833-85B1-4B0D-BEE0-35AC8F9E98A0}" type="pres">
      <dgm:prSet presAssocID="{A7556378-C7B9-458E-8A4E-35DCD8384285}" presName="child" presStyleLbl="bgAccFollowNode1" presStyleIdx="1" presStyleCnt="4"/>
      <dgm:spPr/>
      <dgm:t>
        <a:bodyPr/>
        <a:lstStyle/>
        <a:p>
          <a:endParaRPr lang="bg-BG"/>
        </a:p>
      </dgm:t>
    </dgm:pt>
    <dgm:pt modelId="{E75DF88E-BB27-4488-896A-1C5E072E2EAF}" type="pres">
      <dgm:prSet presAssocID="{A7556378-C7B9-458E-8A4E-35DCD8384285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437151B-7B70-4100-9979-DF26EEE23A72}" type="pres">
      <dgm:prSet presAssocID="{68511C95-5630-42A8-8228-41E129F679DD}" presName="negSpace" presStyleCnt="0"/>
      <dgm:spPr/>
    </dgm:pt>
    <dgm:pt modelId="{13346C1E-3A23-4556-B219-47D15E1C85B1}" type="pres">
      <dgm:prSet presAssocID="{68511C95-5630-42A8-8228-41E129F679DD}" presName="circle" presStyleLbl="node1" presStyleIdx="0" presStyleCnt="2" custLinFactNeighborX="-63" custLinFactNeighborY="2226"/>
      <dgm:spPr/>
      <dgm:t>
        <a:bodyPr/>
        <a:lstStyle/>
        <a:p>
          <a:endParaRPr lang="bg-BG"/>
        </a:p>
      </dgm:t>
    </dgm:pt>
    <dgm:pt modelId="{4893A6D7-DA36-4EC8-AC95-04222D40501E}" type="pres">
      <dgm:prSet presAssocID="{9F6C75C3-8193-4F10-8189-A268282E3A65}" presName="transSpace" presStyleCnt="0"/>
      <dgm:spPr/>
    </dgm:pt>
    <dgm:pt modelId="{4AAE8CBE-0003-4375-9966-64A37F5C1CCB}" type="pres">
      <dgm:prSet presAssocID="{1E3E73D3-A59F-4E46-B0D7-8CC8CA34BD45}" presName="posSpace" presStyleCnt="0"/>
      <dgm:spPr/>
    </dgm:pt>
    <dgm:pt modelId="{1D2DDAEF-C033-47A1-B983-2DD9C2BD19A4}" type="pres">
      <dgm:prSet presAssocID="{1E3E73D3-A59F-4E46-B0D7-8CC8CA34BD45}" presName="vertFlow" presStyleCnt="0"/>
      <dgm:spPr/>
    </dgm:pt>
    <dgm:pt modelId="{6A2261E0-6794-40D9-9B5D-C4595AA7B1C9}" type="pres">
      <dgm:prSet presAssocID="{1E3E73D3-A59F-4E46-B0D7-8CC8CA34BD45}" presName="topSpace" presStyleCnt="0"/>
      <dgm:spPr/>
    </dgm:pt>
    <dgm:pt modelId="{12279B8F-2291-49BA-9E5E-5FFC3A3E6207}" type="pres">
      <dgm:prSet presAssocID="{1E3E73D3-A59F-4E46-B0D7-8CC8CA34BD45}" presName="firstComp" presStyleCnt="0"/>
      <dgm:spPr/>
    </dgm:pt>
    <dgm:pt modelId="{DCB06FF4-BD4C-4489-9BDD-8E5BDB76FC3D}" type="pres">
      <dgm:prSet presAssocID="{1E3E73D3-A59F-4E46-B0D7-8CC8CA34BD45}" presName="firstChild" presStyleLbl="bgAccFollowNode1" presStyleIdx="2" presStyleCnt="4"/>
      <dgm:spPr/>
      <dgm:t>
        <a:bodyPr/>
        <a:lstStyle/>
        <a:p>
          <a:endParaRPr lang="bg-BG"/>
        </a:p>
      </dgm:t>
    </dgm:pt>
    <dgm:pt modelId="{D673DA87-E75C-42A0-8429-E771B74C5446}" type="pres">
      <dgm:prSet presAssocID="{1E3E73D3-A59F-4E46-B0D7-8CC8CA34BD45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A81278C-24E3-4C87-B4A0-187DFA7640E6}" type="pres">
      <dgm:prSet presAssocID="{5BFAAD8C-95A3-4E64-BEE8-C0D12BF3A060}" presName="comp" presStyleCnt="0"/>
      <dgm:spPr/>
    </dgm:pt>
    <dgm:pt modelId="{22AA06D9-8883-4CE0-807B-4AB1129D2841}" type="pres">
      <dgm:prSet presAssocID="{5BFAAD8C-95A3-4E64-BEE8-C0D12BF3A060}" presName="child" presStyleLbl="bgAccFollowNode1" presStyleIdx="3" presStyleCnt="4" custLinFactNeighborX="63" custLinFactNeighborY="-1109"/>
      <dgm:spPr/>
      <dgm:t>
        <a:bodyPr/>
        <a:lstStyle/>
        <a:p>
          <a:endParaRPr lang="bg-BG"/>
        </a:p>
      </dgm:t>
    </dgm:pt>
    <dgm:pt modelId="{BD76EB41-4BB5-41EC-9A9B-FA80854FC38E}" type="pres">
      <dgm:prSet presAssocID="{5BFAAD8C-95A3-4E64-BEE8-C0D12BF3A060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EF16819-C488-4B9C-A6F0-24FB13B4DB7A}" type="pres">
      <dgm:prSet presAssocID="{1E3E73D3-A59F-4E46-B0D7-8CC8CA34BD45}" presName="negSpace" presStyleCnt="0"/>
      <dgm:spPr/>
    </dgm:pt>
    <dgm:pt modelId="{137DE40B-9937-453E-83A1-110DC68ED80F}" type="pres">
      <dgm:prSet presAssocID="{1E3E73D3-A59F-4E46-B0D7-8CC8CA34BD45}" presName="circle" presStyleLbl="node1" presStyleIdx="1" presStyleCnt="2"/>
      <dgm:spPr/>
      <dgm:t>
        <a:bodyPr/>
        <a:lstStyle/>
        <a:p>
          <a:endParaRPr lang="bg-BG"/>
        </a:p>
      </dgm:t>
    </dgm:pt>
  </dgm:ptLst>
  <dgm:cxnLst>
    <dgm:cxn modelId="{0678ED2A-8928-410F-851F-FFA9C246DF9F}" type="presOf" srcId="{41AA7987-6DF0-4EBD-A974-5BEC1B29BE5D}" destId="{D7005F98-B76A-47BA-8FE9-94F3830CE5D3}" srcOrd="0" destOrd="0" presId="urn:microsoft.com/office/officeart/2005/8/layout/hList9"/>
    <dgm:cxn modelId="{97D161B4-DE83-4524-A182-BD694DE1D081}" type="presOf" srcId="{8E634E7B-ADDF-442C-A0EB-D1963B45663D}" destId="{2AC6D24E-C143-455E-B864-7E439C1BDAA0}" srcOrd="0" destOrd="0" presId="urn:microsoft.com/office/officeart/2005/8/layout/hList9"/>
    <dgm:cxn modelId="{F11B1AF4-9495-4FEA-9CA6-E9AD5065AF33}" srcId="{41AA7987-6DF0-4EBD-A974-5BEC1B29BE5D}" destId="{1E3E73D3-A59F-4E46-B0D7-8CC8CA34BD45}" srcOrd="1" destOrd="0" parTransId="{55BF8CD6-B416-4EBB-9F6D-F4D14450588F}" sibTransId="{14EE8019-8D02-45D5-B7B3-942C8B8492CB}"/>
    <dgm:cxn modelId="{A35C7188-EC52-41C1-AD2D-795003C60AFE}" srcId="{68511C95-5630-42A8-8228-41E129F679DD}" destId="{8E634E7B-ADDF-442C-A0EB-D1963B45663D}" srcOrd="0" destOrd="0" parTransId="{7F531FF3-8E9D-42B2-99A0-07A51AF0504A}" sibTransId="{B36E27E2-34B4-41E5-98E5-563E740A4E4B}"/>
    <dgm:cxn modelId="{82BA63C8-3EF5-4E48-B954-75DAC2444699}" type="presOf" srcId="{8E634E7B-ADDF-442C-A0EB-D1963B45663D}" destId="{2C201CE4-716C-4028-B87F-FE865686A62F}" srcOrd="1" destOrd="0" presId="urn:microsoft.com/office/officeart/2005/8/layout/hList9"/>
    <dgm:cxn modelId="{B00E55F5-7B79-4C77-A627-E8145FB3D9A9}" srcId="{41AA7987-6DF0-4EBD-A974-5BEC1B29BE5D}" destId="{68511C95-5630-42A8-8228-41E129F679DD}" srcOrd="0" destOrd="0" parTransId="{D9863165-E218-40BA-B8E6-43CBFB854791}" sibTransId="{9F6C75C3-8193-4F10-8189-A268282E3A65}"/>
    <dgm:cxn modelId="{1234D29B-03CD-47A9-B935-F7A385127D88}" type="presOf" srcId="{5BFAAD8C-95A3-4E64-BEE8-C0D12BF3A060}" destId="{BD76EB41-4BB5-41EC-9A9B-FA80854FC38E}" srcOrd="1" destOrd="0" presId="urn:microsoft.com/office/officeart/2005/8/layout/hList9"/>
    <dgm:cxn modelId="{3EBC4671-2C65-4A84-BBFA-4FE24F1E8FCF}" srcId="{68511C95-5630-42A8-8228-41E129F679DD}" destId="{A7556378-C7B9-458E-8A4E-35DCD8384285}" srcOrd="1" destOrd="0" parTransId="{D52E8649-B799-4065-8594-3CBCCD3A42A6}" sibTransId="{3923FCD6-0A98-4A2B-9C5F-BE2988BF0218}"/>
    <dgm:cxn modelId="{256EC9BB-7B82-433B-8AC6-7A506B463F1F}" type="presOf" srcId="{A7556378-C7B9-458E-8A4E-35DCD8384285}" destId="{86D40833-85B1-4B0D-BEE0-35AC8F9E98A0}" srcOrd="0" destOrd="0" presId="urn:microsoft.com/office/officeart/2005/8/layout/hList9"/>
    <dgm:cxn modelId="{B46688C9-E344-4E8B-81BB-870FD48E32E2}" type="presOf" srcId="{43273063-6DB8-4B38-876C-1AA9BFF553ED}" destId="{D673DA87-E75C-42A0-8429-E771B74C5446}" srcOrd="1" destOrd="0" presId="urn:microsoft.com/office/officeart/2005/8/layout/hList9"/>
    <dgm:cxn modelId="{5C5B2929-32C6-4CF2-8461-0534B20F96C9}" srcId="{1E3E73D3-A59F-4E46-B0D7-8CC8CA34BD45}" destId="{5BFAAD8C-95A3-4E64-BEE8-C0D12BF3A060}" srcOrd="1" destOrd="0" parTransId="{A098DB8D-C597-4CF0-AA0D-74C0DA7CA80E}" sibTransId="{AE847348-1DEF-4B29-9824-B868A35867A2}"/>
    <dgm:cxn modelId="{6AF2E38A-F552-4DB0-956D-EC6B0A50EA5A}" type="presOf" srcId="{5BFAAD8C-95A3-4E64-BEE8-C0D12BF3A060}" destId="{22AA06D9-8883-4CE0-807B-4AB1129D2841}" srcOrd="0" destOrd="0" presId="urn:microsoft.com/office/officeart/2005/8/layout/hList9"/>
    <dgm:cxn modelId="{EB20D8E3-4A2E-4BB2-9ECF-AF3FF839609A}" type="presOf" srcId="{68511C95-5630-42A8-8228-41E129F679DD}" destId="{13346C1E-3A23-4556-B219-47D15E1C85B1}" srcOrd="0" destOrd="0" presId="urn:microsoft.com/office/officeart/2005/8/layout/hList9"/>
    <dgm:cxn modelId="{5DD8E796-532F-45DF-9ECB-8C8593887430}" type="presOf" srcId="{A7556378-C7B9-458E-8A4E-35DCD8384285}" destId="{E75DF88E-BB27-4488-896A-1C5E072E2EAF}" srcOrd="1" destOrd="0" presId="urn:microsoft.com/office/officeart/2005/8/layout/hList9"/>
    <dgm:cxn modelId="{FD54B433-34DC-4ECA-A7D3-0D1B8A9BDE3F}" srcId="{1E3E73D3-A59F-4E46-B0D7-8CC8CA34BD45}" destId="{43273063-6DB8-4B38-876C-1AA9BFF553ED}" srcOrd="0" destOrd="0" parTransId="{F175364E-65E7-4C30-84C3-F9E38FF57218}" sibTransId="{FE457084-6327-49FC-A586-03BA2FCA78F7}"/>
    <dgm:cxn modelId="{3228E431-DFE4-4948-A4AF-F1C14680D768}" type="presOf" srcId="{43273063-6DB8-4B38-876C-1AA9BFF553ED}" destId="{DCB06FF4-BD4C-4489-9BDD-8E5BDB76FC3D}" srcOrd="0" destOrd="0" presId="urn:microsoft.com/office/officeart/2005/8/layout/hList9"/>
    <dgm:cxn modelId="{74F41901-8D65-44EB-AD51-CEA7986E0F0E}" type="presOf" srcId="{1E3E73D3-A59F-4E46-B0D7-8CC8CA34BD45}" destId="{137DE40B-9937-453E-83A1-110DC68ED80F}" srcOrd="0" destOrd="0" presId="urn:microsoft.com/office/officeart/2005/8/layout/hList9"/>
    <dgm:cxn modelId="{842F4098-9B4F-421F-BA00-ACF9A3D3662E}" type="presParOf" srcId="{D7005F98-B76A-47BA-8FE9-94F3830CE5D3}" destId="{06192F76-5195-4047-980E-22098862F21A}" srcOrd="0" destOrd="0" presId="urn:microsoft.com/office/officeart/2005/8/layout/hList9"/>
    <dgm:cxn modelId="{C8121386-FB1F-4433-9615-213D96FB5605}" type="presParOf" srcId="{D7005F98-B76A-47BA-8FE9-94F3830CE5D3}" destId="{CBAB2ED6-E0D2-4AB3-BCCC-1FEADD43CF55}" srcOrd="1" destOrd="0" presId="urn:microsoft.com/office/officeart/2005/8/layout/hList9"/>
    <dgm:cxn modelId="{4EB43AE5-3355-4B59-B51C-F278C331928B}" type="presParOf" srcId="{CBAB2ED6-E0D2-4AB3-BCCC-1FEADD43CF55}" destId="{C8736486-4F58-4496-B133-416588635EBF}" srcOrd="0" destOrd="0" presId="urn:microsoft.com/office/officeart/2005/8/layout/hList9"/>
    <dgm:cxn modelId="{47CAC2B9-9110-4C6A-AB29-AA17CF74E504}" type="presParOf" srcId="{CBAB2ED6-E0D2-4AB3-BCCC-1FEADD43CF55}" destId="{CBCC22FD-DB01-413D-8CAF-308109778F51}" srcOrd="1" destOrd="0" presId="urn:microsoft.com/office/officeart/2005/8/layout/hList9"/>
    <dgm:cxn modelId="{A540BBF1-669D-41E2-A213-CEB217C83056}" type="presParOf" srcId="{CBCC22FD-DB01-413D-8CAF-308109778F51}" destId="{2AC6D24E-C143-455E-B864-7E439C1BDAA0}" srcOrd="0" destOrd="0" presId="urn:microsoft.com/office/officeart/2005/8/layout/hList9"/>
    <dgm:cxn modelId="{8A1D41F7-F099-4239-B961-5648526BD070}" type="presParOf" srcId="{CBCC22FD-DB01-413D-8CAF-308109778F51}" destId="{2C201CE4-716C-4028-B87F-FE865686A62F}" srcOrd="1" destOrd="0" presId="urn:microsoft.com/office/officeart/2005/8/layout/hList9"/>
    <dgm:cxn modelId="{F033AFCF-F6FA-4951-B0F9-ADA25E021C72}" type="presParOf" srcId="{CBAB2ED6-E0D2-4AB3-BCCC-1FEADD43CF55}" destId="{909018B6-D4BB-4B25-A470-77177193299E}" srcOrd="2" destOrd="0" presId="urn:microsoft.com/office/officeart/2005/8/layout/hList9"/>
    <dgm:cxn modelId="{714E6BA9-E7B3-4AB6-900D-0E80EA491618}" type="presParOf" srcId="{909018B6-D4BB-4B25-A470-77177193299E}" destId="{86D40833-85B1-4B0D-BEE0-35AC8F9E98A0}" srcOrd="0" destOrd="0" presId="urn:microsoft.com/office/officeart/2005/8/layout/hList9"/>
    <dgm:cxn modelId="{6934158B-EBA4-4AC9-A310-E7B3A1BF38AC}" type="presParOf" srcId="{909018B6-D4BB-4B25-A470-77177193299E}" destId="{E75DF88E-BB27-4488-896A-1C5E072E2EAF}" srcOrd="1" destOrd="0" presId="urn:microsoft.com/office/officeart/2005/8/layout/hList9"/>
    <dgm:cxn modelId="{A13CEF64-4A0B-48C7-9AE7-77A24854F45F}" type="presParOf" srcId="{D7005F98-B76A-47BA-8FE9-94F3830CE5D3}" destId="{2437151B-7B70-4100-9979-DF26EEE23A72}" srcOrd="2" destOrd="0" presId="urn:microsoft.com/office/officeart/2005/8/layout/hList9"/>
    <dgm:cxn modelId="{E2E084CC-4332-4AB8-A07F-7C1C5D6431A4}" type="presParOf" srcId="{D7005F98-B76A-47BA-8FE9-94F3830CE5D3}" destId="{13346C1E-3A23-4556-B219-47D15E1C85B1}" srcOrd="3" destOrd="0" presId="urn:microsoft.com/office/officeart/2005/8/layout/hList9"/>
    <dgm:cxn modelId="{7F96D528-75E8-43D4-8F05-7A626EE47281}" type="presParOf" srcId="{D7005F98-B76A-47BA-8FE9-94F3830CE5D3}" destId="{4893A6D7-DA36-4EC8-AC95-04222D40501E}" srcOrd="4" destOrd="0" presId="urn:microsoft.com/office/officeart/2005/8/layout/hList9"/>
    <dgm:cxn modelId="{CBEDAB62-8B0B-4E9D-8238-31D179C202AC}" type="presParOf" srcId="{D7005F98-B76A-47BA-8FE9-94F3830CE5D3}" destId="{4AAE8CBE-0003-4375-9966-64A37F5C1CCB}" srcOrd="5" destOrd="0" presId="urn:microsoft.com/office/officeart/2005/8/layout/hList9"/>
    <dgm:cxn modelId="{5D2CE7B2-670D-48E2-A51C-8BB69994CF99}" type="presParOf" srcId="{D7005F98-B76A-47BA-8FE9-94F3830CE5D3}" destId="{1D2DDAEF-C033-47A1-B983-2DD9C2BD19A4}" srcOrd="6" destOrd="0" presId="urn:microsoft.com/office/officeart/2005/8/layout/hList9"/>
    <dgm:cxn modelId="{2E31C2C6-97A7-4AEA-8FE3-643CCC0CE302}" type="presParOf" srcId="{1D2DDAEF-C033-47A1-B983-2DD9C2BD19A4}" destId="{6A2261E0-6794-40D9-9B5D-C4595AA7B1C9}" srcOrd="0" destOrd="0" presId="urn:microsoft.com/office/officeart/2005/8/layout/hList9"/>
    <dgm:cxn modelId="{59775D31-F9DA-44F2-BC6D-D3E04F446FE1}" type="presParOf" srcId="{1D2DDAEF-C033-47A1-B983-2DD9C2BD19A4}" destId="{12279B8F-2291-49BA-9E5E-5FFC3A3E6207}" srcOrd="1" destOrd="0" presId="urn:microsoft.com/office/officeart/2005/8/layout/hList9"/>
    <dgm:cxn modelId="{49FB00B8-3D1C-415F-BF45-BC177A001130}" type="presParOf" srcId="{12279B8F-2291-49BA-9E5E-5FFC3A3E6207}" destId="{DCB06FF4-BD4C-4489-9BDD-8E5BDB76FC3D}" srcOrd="0" destOrd="0" presId="urn:microsoft.com/office/officeart/2005/8/layout/hList9"/>
    <dgm:cxn modelId="{D8B65379-F0F6-45A1-BAB4-6928C0C740EC}" type="presParOf" srcId="{12279B8F-2291-49BA-9E5E-5FFC3A3E6207}" destId="{D673DA87-E75C-42A0-8429-E771B74C5446}" srcOrd="1" destOrd="0" presId="urn:microsoft.com/office/officeart/2005/8/layout/hList9"/>
    <dgm:cxn modelId="{CCE544E6-321E-4858-9636-3AE28C741765}" type="presParOf" srcId="{1D2DDAEF-C033-47A1-B983-2DD9C2BD19A4}" destId="{DA81278C-24E3-4C87-B4A0-187DFA7640E6}" srcOrd="2" destOrd="0" presId="urn:microsoft.com/office/officeart/2005/8/layout/hList9"/>
    <dgm:cxn modelId="{13A8F78B-97B0-4775-A758-146039B2E1EB}" type="presParOf" srcId="{DA81278C-24E3-4C87-B4A0-187DFA7640E6}" destId="{22AA06D9-8883-4CE0-807B-4AB1129D2841}" srcOrd="0" destOrd="0" presId="urn:microsoft.com/office/officeart/2005/8/layout/hList9"/>
    <dgm:cxn modelId="{DAA0E134-360B-480B-8D32-C52B9E2A88CC}" type="presParOf" srcId="{DA81278C-24E3-4C87-B4A0-187DFA7640E6}" destId="{BD76EB41-4BB5-41EC-9A9B-FA80854FC38E}" srcOrd="1" destOrd="0" presId="urn:microsoft.com/office/officeart/2005/8/layout/hList9"/>
    <dgm:cxn modelId="{A0F1577D-B9CA-4702-A064-2A239D60077E}" type="presParOf" srcId="{D7005F98-B76A-47BA-8FE9-94F3830CE5D3}" destId="{1EF16819-C488-4B9C-A6F0-24FB13B4DB7A}" srcOrd="7" destOrd="0" presId="urn:microsoft.com/office/officeart/2005/8/layout/hList9"/>
    <dgm:cxn modelId="{669EB04D-DA3A-480A-B162-D591CCA5630A}" type="presParOf" srcId="{D7005F98-B76A-47BA-8FE9-94F3830CE5D3}" destId="{137DE40B-9937-453E-83A1-110DC68ED80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CEC9B9-777E-4E64-AEA6-9FD09288B3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5ACBD90E-26E0-4CFB-8E29-AE6C54B48648}">
      <dgm:prSet phldrT="[Text]" custT="1"/>
      <dgm:spPr/>
      <dgm:t>
        <a:bodyPr/>
        <a:lstStyle/>
        <a:p>
          <a:r>
            <a:rPr lang="bg-BG" sz="4400" dirty="0" smtClean="0"/>
            <a:t>ХИДРАВЛИЧЕН СКЕЛЕТ</a:t>
          </a:r>
          <a:endParaRPr lang="bg-BG" sz="4400" dirty="0"/>
        </a:p>
      </dgm:t>
    </dgm:pt>
    <dgm:pt modelId="{580CA778-8375-46AC-AA4F-9C30A4F0CCEF}" type="parTrans" cxnId="{1A422334-405A-4942-A58F-B21DCA682119}">
      <dgm:prSet/>
      <dgm:spPr/>
      <dgm:t>
        <a:bodyPr/>
        <a:lstStyle/>
        <a:p>
          <a:endParaRPr lang="bg-BG"/>
        </a:p>
      </dgm:t>
    </dgm:pt>
    <dgm:pt modelId="{629C83A8-C3FC-4EDD-BD3D-7BCB99D6A1CA}" type="sibTrans" cxnId="{1A422334-405A-4942-A58F-B21DCA682119}">
      <dgm:prSet/>
      <dgm:spPr/>
      <dgm:t>
        <a:bodyPr/>
        <a:lstStyle/>
        <a:p>
          <a:endParaRPr lang="bg-BG"/>
        </a:p>
      </dgm:t>
    </dgm:pt>
    <dgm:pt modelId="{C6F50DD0-2537-4576-8D5B-2A2C39E89DF5}">
      <dgm:prSet phldrT="[Text]" custT="1"/>
      <dgm:spPr/>
      <dgm:t>
        <a:bodyPr/>
        <a:lstStyle/>
        <a:p>
          <a:r>
            <a:rPr lang="bg-BG" sz="4400" dirty="0" smtClean="0"/>
            <a:t>ТВЪРД СКЕЛЕТ</a:t>
          </a:r>
          <a:endParaRPr lang="bg-BG" sz="4400" dirty="0"/>
        </a:p>
      </dgm:t>
    </dgm:pt>
    <dgm:pt modelId="{0E116175-1988-47F2-9F6F-A129CF655D17}" type="parTrans" cxnId="{59A7D498-EE85-4A55-9326-D4FCAF3CB95E}">
      <dgm:prSet/>
      <dgm:spPr/>
      <dgm:t>
        <a:bodyPr/>
        <a:lstStyle/>
        <a:p>
          <a:endParaRPr lang="bg-BG"/>
        </a:p>
      </dgm:t>
    </dgm:pt>
    <dgm:pt modelId="{1D18C372-F407-4B42-891D-3CD50AE19BAE}" type="sibTrans" cxnId="{59A7D498-EE85-4A55-9326-D4FCAF3CB95E}">
      <dgm:prSet/>
      <dgm:spPr/>
      <dgm:t>
        <a:bodyPr/>
        <a:lstStyle/>
        <a:p>
          <a:endParaRPr lang="bg-BG"/>
        </a:p>
      </dgm:t>
    </dgm:pt>
    <dgm:pt modelId="{1AF0F0AC-688D-43FF-9E39-EDA5BABCDE47}">
      <dgm:prSet phldrT="[Text]" custT="1"/>
      <dgm:spPr/>
      <dgm:t>
        <a:bodyPr/>
        <a:lstStyle/>
        <a:p>
          <a:r>
            <a:rPr lang="bg-BG" sz="2400" dirty="0" smtClean="0"/>
            <a:t>Екзоскелет – при тип </a:t>
          </a:r>
          <a:r>
            <a:rPr lang="bg-BG" sz="2400" dirty="0" smtClean="0">
              <a:solidFill>
                <a:srgbClr val="FF0000"/>
              </a:solidFill>
            </a:rPr>
            <a:t>Членестоноги</a:t>
          </a:r>
          <a:endParaRPr lang="bg-BG" sz="2400" dirty="0">
            <a:solidFill>
              <a:srgbClr val="FF0000"/>
            </a:solidFill>
          </a:endParaRPr>
        </a:p>
      </dgm:t>
    </dgm:pt>
    <dgm:pt modelId="{CA07E295-D938-447D-88A7-C093F8E9E1EC}" type="parTrans" cxnId="{210CA664-544E-43A9-B10D-655131601760}">
      <dgm:prSet/>
      <dgm:spPr/>
      <dgm:t>
        <a:bodyPr/>
        <a:lstStyle/>
        <a:p>
          <a:endParaRPr lang="bg-BG"/>
        </a:p>
      </dgm:t>
    </dgm:pt>
    <dgm:pt modelId="{EA9A2095-0E77-445A-8168-5BD77B57C9AA}" type="sibTrans" cxnId="{210CA664-544E-43A9-B10D-655131601760}">
      <dgm:prSet/>
      <dgm:spPr/>
      <dgm:t>
        <a:bodyPr/>
        <a:lstStyle/>
        <a:p>
          <a:endParaRPr lang="bg-BG"/>
        </a:p>
      </dgm:t>
    </dgm:pt>
    <dgm:pt modelId="{205B36D9-FF17-4E9E-BE32-AFD8B5A3A27E}">
      <dgm:prSet phldrT="[Text]" custT="1"/>
      <dgm:spPr/>
      <dgm:t>
        <a:bodyPr/>
        <a:lstStyle/>
        <a:p>
          <a:r>
            <a:rPr lang="bg-BG" sz="2400" dirty="0" smtClean="0"/>
            <a:t>Течността е затворена от твърди хитинизирани стени /</a:t>
          </a:r>
          <a:r>
            <a:rPr lang="bg-BG" sz="2400" dirty="0" smtClean="0">
              <a:solidFill>
                <a:srgbClr val="FF0000"/>
              </a:solidFill>
            </a:rPr>
            <a:t>крайници при паяци</a:t>
          </a:r>
          <a:r>
            <a:rPr lang="bg-BG" sz="2400" dirty="0" smtClean="0"/>
            <a:t>/</a:t>
          </a:r>
          <a:endParaRPr lang="bg-BG" sz="2400" dirty="0"/>
        </a:p>
      </dgm:t>
    </dgm:pt>
    <dgm:pt modelId="{649F87D5-C549-4C00-9EC6-F0182FD902C5}" type="parTrans" cxnId="{968C24CF-FBEF-4106-AFA9-E84A428A8086}">
      <dgm:prSet/>
      <dgm:spPr/>
      <dgm:t>
        <a:bodyPr/>
        <a:lstStyle/>
        <a:p>
          <a:endParaRPr lang="bg-BG"/>
        </a:p>
      </dgm:t>
    </dgm:pt>
    <dgm:pt modelId="{F03E47CA-E5BE-497C-ADB3-7ABEA63F1CB5}" type="sibTrans" cxnId="{968C24CF-FBEF-4106-AFA9-E84A428A8086}">
      <dgm:prSet/>
      <dgm:spPr/>
      <dgm:t>
        <a:bodyPr/>
        <a:lstStyle/>
        <a:p>
          <a:endParaRPr lang="bg-BG"/>
        </a:p>
      </dgm:t>
    </dgm:pt>
    <dgm:pt modelId="{8A6A848E-293F-4840-92A6-305B00A833B7}">
      <dgm:prSet phldrT="[Text]" custT="1"/>
      <dgm:spPr/>
      <dgm:t>
        <a:bodyPr/>
        <a:lstStyle/>
        <a:p>
          <a:r>
            <a:rPr lang="bg-BG" sz="2400" dirty="0" smtClean="0"/>
            <a:t>Ендоскелет – при тип </a:t>
          </a:r>
          <a:r>
            <a:rPr lang="bg-BG" sz="2400" dirty="0" smtClean="0">
              <a:solidFill>
                <a:srgbClr val="FF0000"/>
              </a:solidFill>
            </a:rPr>
            <a:t>Хордови</a:t>
          </a:r>
          <a:endParaRPr lang="bg-BG" sz="2400" dirty="0">
            <a:solidFill>
              <a:srgbClr val="FF0000"/>
            </a:solidFill>
          </a:endParaRPr>
        </a:p>
      </dgm:t>
    </dgm:pt>
    <dgm:pt modelId="{E9DBF244-E787-423C-8F3E-3ACD47936A64}" type="parTrans" cxnId="{DDD2F56C-0221-4F85-876E-FCBB848FC350}">
      <dgm:prSet/>
      <dgm:spPr/>
      <dgm:t>
        <a:bodyPr/>
        <a:lstStyle/>
        <a:p>
          <a:endParaRPr lang="bg-BG"/>
        </a:p>
      </dgm:t>
    </dgm:pt>
    <dgm:pt modelId="{3965C8C3-CFA0-43CC-9658-6ADFF96C77FF}" type="sibTrans" cxnId="{DDD2F56C-0221-4F85-876E-FCBB848FC350}">
      <dgm:prSet/>
      <dgm:spPr/>
      <dgm:t>
        <a:bodyPr/>
        <a:lstStyle/>
        <a:p>
          <a:endParaRPr lang="bg-BG"/>
        </a:p>
      </dgm:t>
    </dgm:pt>
    <dgm:pt modelId="{B89B58F3-2C32-45C1-B358-B3E7F6B31C63}">
      <dgm:prSet phldrT="[Text]"/>
      <dgm:spPr/>
      <dgm:t>
        <a:bodyPr/>
        <a:lstStyle/>
        <a:p>
          <a:endParaRPr lang="bg-BG" sz="900" dirty="0">
            <a:solidFill>
              <a:srgbClr val="FF0000"/>
            </a:solidFill>
          </a:endParaRPr>
        </a:p>
      </dgm:t>
    </dgm:pt>
    <dgm:pt modelId="{ECA03AEE-2E10-48CA-9AC7-DAA6319B1DF6}" type="parTrans" cxnId="{6975A8B7-1D18-44FD-98CA-EA89398FC47E}">
      <dgm:prSet/>
      <dgm:spPr/>
      <dgm:t>
        <a:bodyPr/>
        <a:lstStyle/>
        <a:p>
          <a:endParaRPr lang="bg-BG"/>
        </a:p>
      </dgm:t>
    </dgm:pt>
    <dgm:pt modelId="{F0F2C4DF-F8C2-41B8-A91B-565336CD7A8B}" type="sibTrans" cxnId="{6975A8B7-1D18-44FD-98CA-EA89398FC47E}">
      <dgm:prSet/>
      <dgm:spPr/>
      <dgm:t>
        <a:bodyPr/>
        <a:lstStyle/>
        <a:p>
          <a:endParaRPr lang="bg-BG"/>
        </a:p>
      </dgm:t>
    </dgm:pt>
    <dgm:pt modelId="{4B6D782C-FD1A-4133-BEE8-968A6117D4DB}">
      <dgm:prSet phldrT="[Text]"/>
      <dgm:spPr/>
      <dgm:t>
        <a:bodyPr/>
        <a:lstStyle/>
        <a:p>
          <a:endParaRPr lang="bg-BG" sz="900" dirty="0">
            <a:solidFill>
              <a:srgbClr val="FF0000"/>
            </a:solidFill>
          </a:endParaRPr>
        </a:p>
      </dgm:t>
    </dgm:pt>
    <dgm:pt modelId="{50D87B0E-8E0F-45A9-8D04-46F80F1D80BE}" type="parTrans" cxnId="{947A5D7F-DFED-4004-8E41-B3A709D52616}">
      <dgm:prSet/>
      <dgm:spPr/>
      <dgm:t>
        <a:bodyPr/>
        <a:lstStyle/>
        <a:p>
          <a:endParaRPr lang="bg-BG"/>
        </a:p>
      </dgm:t>
    </dgm:pt>
    <dgm:pt modelId="{30EE01D2-1056-4851-B567-56340A87B552}" type="sibTrans" cxnId="{947A5D7F-DFED-4004-8E41-B3A709D52616}">
      <dgm:prSet/>
      <dgm:spPr/>
      <dgm:t>
        <a:bodyPr/>
        <a:lstStyle/>
        <a:p>
          <a:endParaRPr lang="bg-BG"/>
        </a:p>
      </dgm:t>
    </dgm:pt>
    <dgm:pt modelId="{B2C13392-3875-4620-8066-C6037C6FEAF7}">
      <dgm:prSet phldrT="[Text]"/>
      <dgm:spPr/>
      <dgm:t>
        <a:bodyPr/>
        <a:lstStyle/>
        <a:p>
          <a:endParaRPr lang="bg-BG" sz="900" dirty="0">
            <a:solidFill>
              <a:srgbClr val="FF0000"/>
            </a:solidFill>
          </a:endParaRPr>
        </a:p>
      </dgm:t>
    </dgm:pt>
    <dgm:pt modelId="{A0DA77DF-7ABF-4E90-ACD5-A07EB82F672B}" type="parTrans" cxnId="{141A13B3-357C-4ABA-A24E-BEF3F0BAD4DD}">
      <dgm:prSet/>
      <dgm:spPr/>
      <dgm:t>
        <a:bodyPr/>
        <a:lstStyle/>
        <a:p>
          <a:endParaRPr lang="bg-BG"/>
        </a:p>
      </dgm:t>
    </dgm:pt>
    <dgm:pt modelId="{D04527D6-2458-4510-8589-7D0D0A6C4B29}" type="sibTrans" cxnId="{141A13B3-357C-4ABA-A24E-BEF3F0BAD4DD}">
      <dgm:prSet/>
      <dgm:spPr/>
      <dgm:t>
        <a:bodyPr/>
        <a:lstStyle/>
        <a:p>
          <a:endParaRPr lang="bg-BG"/>
        </a:p>
      </dgm:t>
    </dgm:pt>
    <dgm:pt modelId="{4E289A87-764F-40AB-91C2-8239291F10D2}">
      <dgm:prSet phldrT="[Text]"/>
      <dgm:spPr/>
      <dgm:t>
        <a:bodyPr/>
        <a:lstStyle/>
        <a:p>
          <a:endParaRPr lang="bg-BG" sz="900" dirty="0">
            <a:solidFill>
              <a:srgbClr val="FF0000"/>
            </a:solidFill>
          </a:endParaRPr>
        </a:p>
      </dgm:t>
    </dgm:pt>
    <dgm:pt modelId="{6105F511-14CF-492E-A4A2-E63438753C9B}" type="parTrans" cxnId="{6B7C9607-BD3B-4964-AC12-CBBD088AC4A3}">
      <dgm:prSet/>
      <dgm:spPr/>
      <dgm:t>
        <a:bodyPr/>
        <a:lstStyle/>
        <a:p>
          <a:endParaRPr lang="bg-BG"/>
        </a:p>
      </dgm:t>
    </dgm:pt>
    <dgm:pt modelId="{4FC23C32-14A6-409E-9BF8-7A70D79C7318}" type="sibTrans" cxnId="{6B7C9607-BD3B-4964-AC12-CBBD088AC4A3}">
      <dgm:prSet/>
      <dgm:spPr/>
      <dgm:t>
        <a:bodyPr/>
        <a:lstStyle/>
        <a:p>
          <a:endParaRPr lang="bg-BG"/>
        </a:p>
      </dgm:t>
    </dgm:pt>
    <dgm:pt modelId="{D37D39CD-3489-4C79-97C7-0CD1A571C5D4}">
      <dgm:prSet phldrT="[Text]" custT="1"/>
      <dgm:spPr/>
      <dgm:t>
        <a:bodyPr/>
        <a:lstStyle/>
        <a:p>
          <a:r>
            <a:rPr lang="bg-BG" sz="2400" dirty="0" smtClean="0"/>
            <a:t>Течността е затворена от меки телесни стени /</a:t>
          </a:r>
          <a:r>
            <a:rPr lang="bg-BG" sz="2400" dirty="0" smtClean="0">
              <a:solidFill>
                <a:srgbClr val="FF0000"/>
              </a:solidFill>
            </a:rPr>
            <a:t>мешести, червеи, мекотели и др</a:t>
          </a:r>
          <a:r>
            <a:rPr lang="bg-BG" sz="2400" dirty="0" smtClean="0"/>
            <a:t>./</a:t>
          </a:r>
          <a:endParaRPr lang="bg-BG" sz="2400" dirty="0"/>
        </a:p>
      </dgm:t>
    </dgm:pt>
    <dgm:pt modelId="{5AE79B2B-2A47-4167-AFC6-8EF6CEAA1574}" type="parTrans" cxnId="{614C8A37-DEE8-4C5E-B650-53FD6F60E79E}">
      <dgm:prSet/>
      <dgm:spPr/>
      <dgm:t>
        <a:bodyPr/>
        <a:lstStyle/>
        <a:p>
          <a:endParaRPr lang="bg-BG"/>
        </a:p>
      </dgm:t>
    </dgm:pt>
    <dgm:pt modelId="{3E8CF187-918A-4ACA-B075-04B2D82BBE06}" type="sibTrans" cxnId="{614C8A37-DEE8-4C5E-B650-53FD6F60E79E}">
      <dgm:prSet/>
      <dgm:spPr/>
      <dgm:t>
        <a:bodyPr/>
        <a:lstStyle/>
        <a:p>
          <a:endParaRPr lang="bg-BG"/>
        </a:p>
      </dgm:t>
    </dgm:pt>
    <dgm:pt modelId="{6FFDFE98-CC04-40E5-90C3-E2DE9E69AEFD}" type="pres">
      <dgm:prSet presAssocID="{65CEC9B9-777E-4E64-AEA6-9FD09288B3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8118B26C-69D2-471A-9E3E-F2BBA1E8AD18}" type="pres">
      <dgm:prSet presAssocID="{5ACBD90E-26E0-4CFB-8E29-AE6C54B48648}" presName="parentText" presStyleLbl="node1" presStyleIdx="0" presStyleCnt="2" custScaleY="79919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1CB1625-89E8-4767-97EB-435E9A5EE791}" type="pres">
      <dgm:prSet presAssocID="{5ACBD90E-26E0-4CFB-8E29-AE6C54B48648}" presName="childText" presStyleLbl="revTx" presStyleIdx="0" presStyleCnt="2" custScaleY="168281" custLinFactNeighborY="-360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CFA80F0-4AF1-4A47-8DD5-13ABF7561500}" type="pres">
      <dgm:prSet presAssocID="{C6F50DD0-2537-4576-8D5B-2A2C39E89DF5}" presName="parentText" presStyleLbl="node1" presStyleIdx="1" presStyleCnt="2" custScaleY="76109" custLinFactNeighborY="-2360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1F60BB5-22F0-49D3-9E7C-F406508B08BA}" type="pres">
      <dgm:prSet presAssocID="{C6F50DD0-2537-4576-8D5B-2A2C39E89DF5}" presName="childText" presStyleLbl="revTx" presStyleIdx="1" presStyleCnt="2" custScaleY="208023" custLinFactNeighborX="-926" custLinFactNeighborY="-2704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D19A3AB9-56B9-4350-9989-97998142A5D2}" type="presOf" srcId="{B2C13392-3875-4620-8066-C6037C6FEAF7}" destId="{E1F60BB5-22F0-49D3-9E7C-F406508B08BA}" srcOrd="0" destOrd="3" presId="urn:microsoft.com/office/officeart/2005/8/layout/vList2"/>
    <dgm:cxn modelId="{5D1F4E32-2841-4ECE-9AF3-28F36721B674}" type="presOf" srcId="{65CEC9B9-777E-4E64-AEA6-9FD09288B30A}" destId="{6FFDFE98-CC04-40E5-90C3-E2DE9E69AEFD}" srcOrd="0" destOrd="0" presId="urn:microsoft.com/office/officeart/2005/8/layout/vList2"/>
    <dgm:cxn modelId="{DCEC8C71-A73E-4B1C-AC08-644268EBBF2B}" type="presOf" srcId="{5ACBD90E-26E0-4CFB-8E29-AE6C54B48648}" destId="{8118B26C-69D2-471A-9E3E-F2BBA1E8AD18}" srcOrd="0" destOrd="0" presId="urn:microsoft.com/office/officeart/2005/8/layout/vList2"/>
    <dgm:cxn modelId="{5EB8591D-D193-4DC8-813F-A22880CBECC8}" type="presOf" srcId="{8A6A848E-293F-4840-92A6-305B00A833B7}" destId="{E1F60BB5-22F0-49D3-9E7C-F406508B08BA}" srcOrd="0" destOrd="5" presId="urn:microsoft.com/office/officeart/2005/8/layout/vList2"/>
    <dgm:cxn modelId="{968C24CF-FBEF-4106-AFA9-E84A428A8086}" srcId="{5ACBD90E-26E0-4CFB-8E29-AE6C54B48648}" destId="{205B36D9-FF17-4E9E-BE32-AFD8B5A3A27E}" srcOrd="1" destOrd="0" parTransId="{649F87D5-C549-4C00-9EC6-F0182FD902C5}" sibTransId="{F03E47CA-E5BE-497C-ADB3-7ABEA63F1CB5}"/>
    <dgm:cxn modelId="{222EE580-E2E3-4283-B2A6-0A9C56391182}" type="presOf" srcId="{205B36D9-FF17-4E9E-BE32-AFD8B5A3A27E}" destId="{F1CB1625-89E8-4767-97EB-435E9A5EE791}" srcOrd="0" destOrd="1" presId="urn:microsoft.com/office/officeart/2005/8/layout/vList2"/>
    <dgm:cxn modelId="{BD097B64-B6DF-4C01-BBBF-D87327E9ADED}" type="presOf" srcId="{C6F50DD0-2537-4576-8D5B-2A2C39E89DF5}" destId="{DCFA80F0-4AF1-4A47-8DD5-13ABF7561500}" srcOrd="0" destOrd="0" presId="urn:microsoft.com/office/officeart/2005/8/layout/vList2"/>
    <dgm:cxn modelId="{792127C4-788E-4AC5-B369-8A4D01427689}" type="presOf" srcId="{B89B58F3-2C32-45C1-B358-B3E7F6B31C63}" destId="{E1F60BB5-22F0-49D3-9E7C-F406508B08BA}" srcOrd="0" destOrd="0" presId="urn:microsoft.com/office/officeart/2005/8/layout/vList2"/>
    <dgm:cxn modelId="{5D568F37-F72D-42A4-8D52-25C6117384CE}" type="presOf" srcId="{1AF0F0AC-688D-43FF-9E39-EDA5BABCDE47}" destId="{E1F60BB5-22F0-49D3-9E7C-F406508B08BA}" srcOrd="0" destOrd="4" presId="urn:microsoft.com/office/officeart/2005/8/layout/vList2"/>
    <dgm:cxn modelId="{8A807EAB-B395-4B26-895A-0A2136C503A7}" type="presOf" srcId="{D37D39CD-3489-4C79-97C7-0CD1A571C5D4}" destId="{F1CB1625-89E8-4767-97EB-435E9A5EE791}" srcOrd="0" destOrd="0" presId="urn:microsoft.com/office/officeart/2005/8/layout/vList2"/>
    <dgm:cxn modelId="{947A5D7F-DFED-4004-8E41-B3A709D52616}" srcId="{C6F50DD0-2537-4576-8D5B-2A2C39E89DF5}" destId="{4B6D782C-FD1A-4133-BEE8-968A6117D4DB}" srcOrd="1" destOrd="0" parTransId="{50D87B0E-8E0F-45A9-8D04-46F80F1D80BE}" sibTransId="{30EE01D2-1056-4851-B567-56340A87B552}"/>
    <dgm:cxn modelId="{BBB989EB-39BE-4A07-9D68-FA6C41BB3C76}" type="presOf" srcId="{4E289A87-764F-40AB-91C2-8239291F10D2}" destId="{E1F60BB5-22F0-49D3-9E7C-F406508B08BA}" srcOrd="0" destOrd="2" presId="urn:microsoft.com/office/officeart/2005/8/layout/vList2"/>
    <dgm:cxn modelId="{DDD2F56C-0221-4F85-876E-FCBB848FC350}" srcId="{C6F50DD0-2537-4576-8D5B-2A2C39E89DF5}" destId="{8A6A848E-293F-4840-92A6-305B00A833B7}" srcOrd="5" destOrd="0" parTransId="{E9DBF244-E787-423C-8F3E-3ACD47936A64}" sibTransId="{3965C8C3-CFA0-43CC-9658-6ADFF96C77FF}"/>
    <dgm:cxn modelId="{59EEFFD0-FB20-4669-951C-4480C23CA711}" type="presOf" srcId="{4B6D782C-FD1A-4133-BEE8-968A6117D4DB}" destId="{E1F60BB5-22F0-49D3-9E7C-F406508B08BA}" srcOrd="0" destOrd="1" presId="urn:microsoft.com/office/officeart/2005/8/layout/vList2"/>
    <dgm:cxn modelId="{210CA664-544E-43A9-B10D-655131601760}" srcId="{C6F50DD0-2537-4576-8D5B-2A2C39E89DF5}" destId="{1AF0F0AC-688D-43FF-9E39-EDA5BABCDE47}" srcOrd="4" destOrd="0" parTransId="{CA07E295-D938-447D-88A7-C093F8E9E1EC}" sibTransId="{EA9A2095-0E77-445A-8168-5BD77B57C9AA}"/>
    <dgm:cxn modelId="{59A7D498-EE85-4A55-9326-D4FCAF3CB95E}" srcId="{65CEC9B9-777E-4E64-AEA6-9FD09288B30A}" destId="{C6F50DD0-2537-4576-8D5B-2A2C39E89DF5}" srcOrd="1" destOrd="0" parTransId="{0E116175-1988-47F2-9F6F-A129CF655D17}" sibTransId="{1D18C372-F407-4B42-891D-3CD50AE19BAE}"/>
    <dgm:cxn modelId="{6975A8B7-1D18-44FD-98CA-EA89398FC47E}" srcId="{C6F50DD0-2537-4576-8D5B-2A2C39E89DF5}" destId="{B89B58F3-2C32-45C1-B358-B3E7F6B31C63}" srcOrd="0" destOrd="0" parTransId="{ECA03AEE-2E10-48CA-9AC7-DAA6319B1DF6}" sibTransId="{F0F2C4DF-F8C2-41B8-A91B-565336CD7A8B}"/>
    <dgm:cxn modelId="{6B7C9607-BD3B-4964-AC12-CBBD088AC4A3}" srcId="{C6F50DD0-2537-4576-8D5B-2A2C39E89DF5}" destId="{4E289A87-764F-40AB-91C2-8239291F10D2}" srcOrd="2" destOrd="0" parTransId="{6105F511-14CF-492E-A4A2-E63438753C9B}" sibTransId="{4FC23C32-14A6-409E-9BF8-7A70D79C7318}"/>
    <dgm:cxn modelId="{1A422334-405A-4942-A58F-B21DCA682119}" srcId="{65CEC9B9-777E-4E64-AEA6-9FD09288B30A}" destId="{5ACBD90E-26E0-4CFB-8E29-AE6C54B48648}" srcOrd="0" destOrd="0" parTransId="{580CA778-8375-46AC-AA4F-9C30A4F0CCEF}" sibTransId="{629C83A8-C3FC-4EDD-BD3D-7BCB99D6A1CA}"/>
    <dgm:cxn modelId="{614C8A37-DEE8-4C5E-B650-53FD6F60E79E}" srcId="{5ACBD90E-26E0-4CFB-8E29-AE6C54B48648}" destId="{D37D39CD-3489-4C79-97C7-0CD1A571C5D4}" srcOrd="0" destOrd="0" parTransId="{5AE79B2B-2A47-4167-AFC6-8EF6CEAA1574}" sibTransId="{3E8CF187-918A-4ACA-B075-04B2D82BBE06}"/>
    <dgm:cxn modelId="{141A13B3-357C-4ABA-A24E-BEF3F0BAD4DD}" srcId="{C6F50DD0-2537-4576-8D5B-2A2C39E89DF5}" destId="{B2C13392-3875-4620-8066-C6037C6FEAF7}" srcOrd="3" destOrd="0" parTransId="{A0DA77DF-7ABF-4E90-ACD5-A07EB82F672B}" sibTransId="{D04527D6-2458-4510-8589-7D0D0A6C4B29}"/>
    <dgm:cxn modelId="{7493B28F-158D-448B-890F-48E30787A604}" type="presParOf" srcId="{6FFDFE98-CC04-40E5-90C3-E2DE9E69AEFD}" destId="{8118B26C-69D2-471A-9E3E-F2BBA1E8AD18}" srcOrd="0" destOrd="0" presId="urn:microsoft.com/office/officeart/2005/8/layout/vList2"/>
    <dgm:cxn modelId="{7E9FB424-C0E8-4667-8351-4AE897C74713}" type="presParOf" srcId="{6FFDFE98-CC04-40E5-90C3-E2DE9E69AEFD}" destId="{F1CB1625-89E8-4767-97EB-435E9A5EE791}" srcOrd="1" destOrd="0" presId="urn:microsoft.com/office/officeart/2005/8/layout/vList2"/>
    <dgm:cxn modelId="{19D614B4-DD77-4DB0-A946-C8F3C8A708A2}" type="presParOf" srcId="{6FFDFE98-CC04-40E5-90C3-E2DE9E69AEFD}" destId="{DCFA80F0-4AF1-4A47-8DD5-13ABF7561500}" srcOrd="2" destOrd="0" presId="urn:microsoft.com/office/officeart/2005/8/layout/vList2"/>
    <dgm:cxn modelId="{EF7BDFF5-0985-4829-B299-617415C6C377}" type="presParOf" srcId="{6FFDFE98-CC04-40E5-90C3-E2DE9E69AEFD}" destId="{E1F60BB5-22F0-49D3-9E7C-F406508B08B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6E409D-F0F2-46A2-B347-C324D9991ED4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40EDC1E8-D098-4033-93F4-42777029D2FA}">
      <dgm:prSet phldrT="[Text]"/>
      <dgm:spPr/>
      <dgm:t>
        <a:bodyPr/>
        <a:lstStyle/>
        <a:p>
          <a:r>
            <a:rPr lang="bg-BG" dirty="0" smtClean="0"/>
            <a:t>ЛЕТЕНЕ</a:t>
          </a:r>
          <a:endParaRPr lang="bg-BG" dirty="0"/>
        </a:p>
      </dgm:t>
    </dgm:pt>
    <dgm:pt modelId="{6CEC0CDF-3B3D-4765-B1EF-6CBA3A02669F}" type="parTrans" cxnId="{A0CECF4F-60DC-4A4E-B586-29535E9A9A27}">
      <dgm:prSet/>
      <dgm:spPr/>
      <dgm:t>
        <a:bodyPr/>
        <a:lstStyle/>
        <a:p>
          <a:endParaRPr lang="bg-BG"/>
        </a:p>
      </dgm:t>
    </dgm:pt>
    <dgm:pt modelId="{8E069206-E217-4FA6-B2C9-08E42E02251B}" type="sibTrans" cxnId="{A0CECF4F-60DC-4A4E-B586-29535E9A9A27}">
      <dgm:prSet/>
      <dgm:spPr/>
      <dgm:t>
        <a:bodyPr/>
        <a:lstStyle/>
        <a:p>
          <a:endParaRPr lang="bg-BG"/>
        </a:p>
      </dgm:t>
    </dgm:pt>
    <dgm:pt modelId="{58C9F91F-F6F3-4801-BD92-2F5035375D9F}">
      <dgm:prSet phldrT="[Text]"/>
      <dgm:spPr/>
      <dgm:t>
        <a:bodyPr/>
        <a:lstStyle/>
        <a:p>
          <a:r>
            <a:rPr lang="bg-BG" dirty="0" smtClean="0"/>
            <a:t>ХОДЕНЕ</a:t>
          </a:r>
          <a:endParaRPr lang="bg-BG" dirty="0"/>
        </a:p>
      </dgm:t>
    </dgm:pt>
    <dgm:pt modelId="{7C598201-B1EA-4768-A54A-421DB5805B80}" type="parTrans" cxnId="{E6CB357A-3144-4E42-A07E-BDF7DB534AB3}">
      <dgm:prSet/>
      <dgm:spPr/>
      <dgm:t>
        <a:bodyPr/>
        <a:lstStyle/>
        <a:p>
          <a:endParaRPr lang="bg-BG"/>
        </a:p>
      </dgm:t>
    </dgm:pt>
    <dgm:pt modelId="{B9EFD8D8-B0CC-49E6-9444-A730C0937455}" type="sibTrans" cxnId="{E6CB357A-3144-4E42-A07E-BDF7DB534AB3}">
      <dgm:prSet/>
      <dgm:spPr/>
      <dgm:t>
        <a:bodyPr/>
        <a:lstStyle/>
        <a:p>
          <a:endParaRPr lang="bg-BG"/>
        </a:p>
      </dgm:t>
    </dgm:pt>
    <dgm:pt modelId="{3B32FC42-8C8C-4368-B13E-73921460BAE4}">
      <dgm:prSet phldrT="[Text]"/>
      <dgm:spPr/>
      <dgm:t>
        <a:bodyPr/>
        <a:lstStyle/>
        <a:p>
          <a:r>
            <a:rPr lang="bg-BG" dirty="0" smtClean="0"/>
            <a:t>ЗМИЕВИДНО ДВИЖЕНИЕ</a:t>
          </a:r>
          <a:endParaRPr lang="bg-BG" dirty="0"/>
        </a:p>
      </dgm:t>
    </dgm:pt>
    <dgm:pt modelId="{DEE5E49B-80D0-4A89-BEA3-B3803C611CAC}" type="parTrans" cxnId="{A147F154-1C27-496B-BD1C-6A6A3DC396A6}">
      <dgm:prSet/>
      <dgm:spPr/>
      <dgm:t>
        <a:bodyPr/>
        <a:lstStyle/>
        <a:p>
          <a:endParaRPr lang="bg-BG"/>
        </a:p>
      </dgm:t>
    </dgm:pt>
    <dgm:pt modelId="{4202F502-2F4E-4240-A740-0AD3F4DE60AB}" type="sibTrans" cxnId="{A147F154-1C27-496B-BD1C-6A6A3DC396A6}">
      <dgm:prSet/>
      <dgm:spPr/>
      <dgm:t>
        <a:bodyPr/>
        <a:lstStyle/>
        <a:p>
          <a:endParaRPr lang="bg-BG"/>
        </a:p>
      </dgm:t>
    </dgm:pt>
    <dgm:pt modelId="{5D305365-540F-4A4A-B196-42DF67C99835}">
      <dgm:prSet phldrT="[Text]"/>
      <dgm:spPr/>
      <dgm:t>
        <a:bodyPr/>
        <a:lstStyle/>
        <a:p>
          <a:r>
            <a:rPr lang="bg-BG" dirty="0" smtClean="0"/>
            <a:t>ПЛУВАНЕ</a:t>
          </a:r>
          <a:endParaRPr lang="bg-BG" dirty="0"/>
        </a:p>
      </dgm:t>
    </dgm:pt>
    <dgm:pt modelId="{BFE5359F-B36A-4648-AE4A-034020F4701E}" type="parTrans" cxnId="{B8D57B4E-0F6B-4982-8253-5CD88C4D7362}">
      <dgm:prSet/>
      <dgm:spPr/>
      <dgm:t>
        <a:bodyPr/>
        <a:lstStyle/>
        <a:p>
          <a:endParaRPr lang="bg-BG"/>
        </a:p>
      </dgm:t>
    </dgm:pt>
    <dgm:pt modelId="{71F3A13C-D3F9-48C7-BBFF-08F61A5A1B77}" type="sibTrans" cxnId="{B8D57B4E-0F6B-4982-8253-5CD88C4D7362}">
      <dgm:prSet/>
      <dgm:spPr/>
      <dgm:t>
        <a:bodyPr/>
        <a:lstStyle/>
        <a:p>
          <a:endParaRPr lang="bg-BG"/>
        </a:p>
      </dgm:t>
    </dgm:pt>
    <dgm:pt modelId="{8EC2202D-F2F3-4820-AF17-BEA859CCD73D}">
      <dgm:prSet phldrT="[Text]"/>
      <dgm:spPr/>
      <dgm:t>
        <a:bodyPr/>
        <a:lstStyle/>
        <a:p>
          <a:r>
            <a:rPr lang="bg-BG" dirty="0" smtClean="0"/>
            <a:t>БЯГАНЕ</a:t>
          </a:r>
        </a:p>
        <a:p>
          <a:r>
            <a:rPr lang="bg-BG" dirty="0" smtClean="0"/>
            <a:t>СКАЧАНЕ</a:t>
          </a:r>
          <a:endParaRPr lang="bg-BG" dirty="0"/>
        </a:p>
      </dgm:t>
    </dgm:pt>
    <dgm:pt modelId="{6BFE1F16-02AB-4AA1-9924-A60FC99FC740}" type="parTrans" cxnId="{64C187AB-4991-427B-A94F-877CE836A83A}">
      <dgm:prSet/>
      <dgm:spPr/>
      <dgm:t>
        <a:bodyPr/>
        <a:lstStyle/>
        <a:p>
          <a:endParaRPr lang="bg-BG"/>
        </a:p>
      </dgm:t>
    </dgm:pt>
    <dgm:pt modelId="{E17BA191-7370-467A-A7B3-B0E3A5AC6974}" type="sibTrans" cxnId="{64C187AB-4991-427B-A94F-877CE836A83A}">
      <dgm:prSet/>
      <dgm:spPr/>
      <dgm:t>
        <a:bodyPr/>
        <a:lstStyle/>
        <a:p>
          <a:endParaRPr lang="bg-BG"/>
        </a:p>
      </dgm:t>
    </dgm:pt>
    <dgm:pt modelId="{BB40474B-64AE-4B6D-9380-8AB431B33B2D}" type="pres">
      <dgm:prSet presAssocID="{C16E409D-F0F2-46A2-B347-C324D9991ED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B83877B3-8091-4125-9AAF-88783A770059}" type="pres">
      <dgm:prSet presAssocID="{40EDC1E8-D098-4033-93F4-42777029D2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D525613-D0DC-49E5-BE57-B73C7BB78061}" type="pres">
      <dgm:prSet presAssocID="{40EDC1E8-D098-4033-93F4-42777029D2FA}" presName="spNode" presStyleCnt="0"/>
      <dgm:spPr/>
    </dgm:pt>
    <dgm:pt modelId="{C0BD4D80-4F5F-4DF9-AB20-C398A87B2AAC}" type="pres">
      <dgm:prSet presAssocID="{8E069206-E217-4FA6-B2C9-08E42E02251B}" presName="sibTrans" presStyleLbl="sibTrans1D1" presStyleIdx="0" presStyleCnt="5"/>
      <dgm:spPr/>
      <dgm:t>
        <a:bodyPr/>
        <a:lstStyle/>
        <a:p>
          <a:endParaRPr lang="bg-BG"/>
        </a:p>
      </dgm:t>
    </dgm:pt>
    <dgm:pt modelId="{4BE2D8E1-2CC3-4129-A74F-E19DB62205FE}" type="pres">
      <dgm:prSet presAssocID="{58C9F91F-F6F3-4801-BD92-2F5035375D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70D1EA5-D4BE-4FB3-8E18-A0D609592599}" type="pres">
      <dgm:prSet presAssocID="{58C9F91F-F6F3-4801-BD92-2F5035375D9F}" presName="spNode" presStyleCnt="0"/>
      <dgm:spPr/>
    </dgm:pt>
    <dgm:pt modelId="{AF613670-54D4-461E-8033-D99B681A0B20}" type="pres">
      <dgm:prSet presAssocID="{B9EFD8D8-B0CC-49E6-9444-A730C0937455}" presName="sibTrans" presStyleLbl="sibTrans1D1" presStyleIdx="1" presStyleCnt="5"/>
      <dgm:spPr/>
      <dgm:t>
        <a:bodyPr/>
        <a:lstStyle/>
        <a:p>
          <a:endParaRPr lang="bg-BG"/>
        </a:p>
      </dgm:t>
    </dgm:pt>
    <dgm:pt modelId="{043A66D8-07AA-448E-A91D-2B2C69855423}" type="pres">
      <dgm:prSet presAssocID="{3B32FC42-8C8C-4368-B13E-73921460BA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60843FE-FDAE-47E5-940A-16502234D1B5}" type="pres">
      <dgm:prSet presAssocID="{3B32FC42-8C8C-4368-B13E-73921460BAE4}" presName="spNode" presStyleCnt="0"/>
      <dgm:spPr/>
    </dgm:pt>
    <dgm:pt modelId="{E58A9FE5-4C0A-4973-9A8E-E2873153436B}" type="pres">
      <dgm:prSet presAssocID="{4202F502-2F4E-4240-A740-0AD3F4DE60AB}" presName="sibTrans" presStyleLbl="sibTrans1D1" presStyleIdx="2" presStyleCnt="5"/>
      <dgm:spPr/>
      <dgm:t>
        <a:bodyPr/>
        <a:lstStyle/>
        <a:p>
          <a:endParaRPr lang="bg-BG"/>
        </a:p>
      </dgm:t>
    </dgm:pt>
    <dgm:pt modelId="{0F8284DB-BF7E-4E77-9A32-65A5D008907B}" type="pres">
      <dgm:prSet presAssocID="{5D305365-540F-4A4A-B196-42DF67C998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447C02F-AEC2-441A-8A6B-1F6A86145993}" type="pres">
      <dgm:prSet presAssocID="{5D305365-540F-4A4A-B196-42DF67C99835}" presName="spNode" presStyleCnt="0"/>
      <dgm:spPr/>
    </dgm:pt>
    <dgm:pt modelId="{EE4D3715-911E-4271-94FE-8CC5734CA6A2}" type="pres">
      <dgm:prSet presAssocID="{71F3A13C-D3F9-48C7-BBFF-08F61A5A1B77}" presName="sibTrans" presStyleLbl="sibTrans1D1" presStyleIdx="3" presStyleCnt="5"/>
      <dgm:spPr/>
      <dgm:t>
        <a:bodyPr/>
        <a:lstStyle/>
        <a:p>
          <a:endParaRPr lang="bg-BG"/>
        </a:p>
      </dgm:t>
    </dgm:pt>
    <dgm:pt modelId="{ECE5813B-BE1F-453A-8938-6A3B80D2EC2E}" type="pres">
      <dgm:prSet presAssocID="{8EC2202D-F2F3-4820-AF17-BEA859CCD7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C6C8009-D1FF-4A42-A74F-2463B7DC884F}" type="pres">
      <dgm:prSet presAssocID="{8EC2202D-F2F3-4820-AF17-BEA859CCD73D}" presName="spNode" presStyleCnt="0"/>
      <dgm:spPr/>
    </dgm:pt>
    <dgm:pt modelId="{E03EF36D-C94B-4313-AB40-BA1BBE8830CF}" type="pres">
      <dgm:prSet presAssocID="{E17BA191-7370-467A-A7B3-B0E3A5AC6974}" presName="sibTrans" presStyleLbl="sibTrans1D1" presStyleIdx="4" presStyleCnt="5"/>
      <dgm:spPr/>
      <dgm:t>
        <a:bodyPr/>
        <a:lstStyle/>
        <a:p>
          <a:endParaRPr lang="bg-BG"/>
        </a:p>
      </dgm:t>
    </dgm:pt>
  </dgm:ptLst>
  <dgm:cxnLst>
    <dgm:cxn modelId="{64C187AB-4991-427B-A94F-877CE836A83A}" srcId="{C16E409D-F0F2-46A2-B347-C324D9991ED4}" destId="{8EC2202D-F2F3-4820-AF17-BEA859CCD73D}" srcOrd="4" destOrd="0" parTransId="{6BFE1F16-02AB-4AA1-9924-A60FC99FC740}" sibTransId="{E17BA191-7370-467A-A7B3-B0E3A5AC6974}"/>
    <dgm:cxn modelId="{933233DE-71D6-42DD-81A3-84119E97C1E1}" type="presOf" srcId="{40EDC1E8-D098-4033-93F4-42777029D2FA}" destId="{B83877B3-8091-4125-9AAF-88783A770059}" srcOrd="0" destOrd="0" presId="urn:microsoft.com/office/officeart/2005/8/layout/cycle6"/>
    <dgm:cxn modelId="{503E8C4B-D8EE-4CB4-9B15-F291706701C2}" type="presOf" srcId="{58C9F91F-F6F3-4801-BD92-2F5035375D9F}" destId="{4BE2D8E1-2CC3-4129-A74F-E19DB62205FE}" srcOrd="0" destOrd="0" presId="urn:microsoft.com/office/officeart/2005/8/layout/cycle6"/>
    <dgm:cxn modelId="{3B108ADB-DD42-496E-A6AD-8978FB88F25F}" type="presOf" srcId="{8EC2202D-F2F3-4820-AF17-BEA859CCD73D}" destId="{ECE5813B-BE1F-453A-8938-6A3B80D2EC2E}" srcOrd="0" destOrd="0" presId="urn:microsoft.com/office/officeart/2005/8/layout/cycle6"/>
    <dgm:cxn modelId="{2D8BD977-525A-439E-BF86-6BE9B7B46A6A}" type="presOf" srcId="{E17BA191-7370-467A-A7B3-B0E3A5AC6974}" destId="{E03EF36D-C94B-4313-AB40-BA1BBE8830CF}" srcOrd="0" destOrd="0" presId="urn:microsoft.com/office/officeart/2005/8/layout/cycle6"/>
    <dgm:cxn modelId="{C1D3B01F-5FC6-480D-94C7-EF0FC73D5889}" type="presOf" srcId="{8E069206-E217-4FA6-B2C9-08E42E02251B}" destId="{C0BD4D80-4F5F-4DF9-AB20-C398A87B2AAC}" srcOrd="0" destOrd="0" presId="urn:microsoft.com/office/officeart/2005/8/layout/cycle6"/>
    <dgm:cxn modelId="{0AED9251-B3ED-4B2A-8D28-1DB6875D4AD0}" type="presOf" srcId="{3B32FC42-8C8C-4368-B13E-73921460BAE4}" destId="{043A66D8-07AA-448E-A91D-2B2C69855423}" srcOrd="0" destOrd="0" presId="urn:microsoft.com/office/officeart/2005/8/layout/cycle6"/>
    <dgm:cxn modelId="{A147F154-1C27-496B-BD1C-6A6A3DC396A6}" srcId="{C16E409D-F0F2-46A2-B347-C324D9991ED4}" destId="{3B32FC42-8C8C-4368-B13E-73921460BAE4}" srcOrd="2" destOrd="0" parTransId="{DEE5E49B-80D0-4A89-BEA3-B3803C611CAC}" sibTransId="{4202F502-2F4E-4240-A740-0AD3F4DE60AB}"/>
    <dgm:cxn modelId="{E6CB357A-3144-4E42-A07E-BDF7DB534AB3}" srcId="{C16E409D-F0F2-46A2-B347-C324D9991ED4}" destId="{58C9F91F-F6F3-4801-BD92-2F5035375D9F}" srcOrd="1" destOrd="0" parTransId="{7C598201-B1EA-4768-A54A-421DB5805B80}" sibTransId="{B9EFD8D8-B0CC-49E6-9444-A730C0937455}"/>
    <dgm:cxn modelId="{A0CECF4F-60DC-4A4E-B586-29535E9A9A27}" srcId="{C16E409D-F0F2-46A2-B347-C324D9991ED4}" destId="{40EDC1E8-D098-4033-93F4-42777029D2FA}" srcOrd="0" destOrd="0" parTransId="{6CEC0CDF-3B3D-4765-B1EF-6CBA3A02669F}" sibTransId="{8E069206-E217-4FA6-B2C9-08E42E02251B}"/>
    <dgm:cxn modelId="{A02C05EF-8E27-4D1C-8BD9-47495D85522A}" type="presOf" srcId="{5D305365-540F-4A4A-B196-42DF67C99835}" destId="{0F8284DB-BF7E-4E77-9A32-65A5D008907B}" srcOrd="0" destOrd="0" presId="urn:microsoft.com/office/officeart/2005/8/layout/cycle6"/>
    <dgm:cxn modelId="{B8D57B4E-0F6B-4982-8253-5CD88C4D7362}" srcId="{C16E409D-F0F2-46A2-B347-C324D9991ED4}" destId="{5D305365-540F-4A4A-B196-42DF67C99835}" srcOrd="3" destOrd="0" parTransId="{BFE5359F-B36A-4648-AE4A-034020F4701E}" sibTransId="{71F3A13C-D3F9-48C7-BBFF-08F61A5A1B77}"/>
    <dgm:cxn modelId="{B1E278DE-E262-4270-B9E4-2E82102FB38F}" type="presOf" srcId="{71F3A13C-D3F9-48C7-BBFF-08F61A5A1B77}" destId="{EE4D3715-911E-4271-94FE-8CC5734CA6A2}" srcOrd="0" destOrd="0" presId="urn:microsoft.com/office/officeart/2005/8/layout/cycle6"/>
    <dgm:cxn modelId="{54E93000-D096-435D-8BF3-518D7A944B49}" type="presOf" srcId="{4202F502-2F4E-4240-A740-0AD3F4DE60AB}" destId="{E58A9FE5-4C0A-4973-9A8E-E2873153436B}" srcOrd="0" destOrd="0" presId="urn:microsoft.com/office/officeart/2005/8/layout/cycle6"/>
    <dgm:cxn modelId="{37BDC7FB-0938-4A45-BDA5-8DA3E05ED22B}" type="presOf" srcId="{B9EFD8D8-B0CC-49E6-9444-A730C0937455}" destId="{AF613670-54D4-461E-8033-D99B681A0B20}" srcOrd="0" destOrd="0" presId="urn:microsoft.com/office/officeart/2005/8/layout/cycle6"/>
    <dgm:cxn modelId="{3AD98BD8-5757-4330-8EBA-CE457D8C1D20}" type="presOf" srcId="{C16E409D-F0F2-46A2-B347-C324D9991ED4}" destId="{BB40474B-64AE-4B6D-9380-8AB431B33B2D}" srcOrd="0" destOrd="0" presId="urn:microsoft.com/office/officeart/2005/8/layout/cycle6"/>
    <dgm:cxn modelId="{35C72DA4-0861-4C6E-A0C5-C9A279C6F043}" type="presParOf" srcId="{BB40474B-64AE-4B6D-9380-8AB431B33B2D}" destId="{B83877B3-8091-4125-9AAF-88783A770059}" srcOrd="0" destOrd="0" presId="urn:microsoft.com/office/officeart/2005/8/layout/cycle6"/>
    <dgm:cxn modelId="{9DD9B4F2-7139-4F47-BD51-A4BB5C7640F1}" type="presParOf" srcId="{BB40474B-64AE-4B6D-9380-8AB431B33B2D}" destId="{FD525613-D0DC-49E5-BE57-B73C7BB78061}" srcOrd="1" destOrd="0" presId="urn:microsoft.com/office/officeart/2005/8/layout/cycle6"/>
    <dgm:cxn modelId="{87280D34-9E57-4D26-A457-268F96B22E40}" type="presParOf" srcId="{BB40474B-64AE-4B6D-9380-8AB431B33B2D}" destId="{C0BD4D80-4F5F-4DF9-AB20-C398A87B2AAC}" srcOrd="2" destOrd="0" presId="urn:microsoft.com/office/officeart/2005/8/layout/cycle6"/>
    <dgm:cxn modelId="{BCB405CB-0A7F-4CD1-996D-CB74039B9C49}" type="presParOf" srcId="{BB40474B-64AE-4B6D-9380-8AB431B33B2D}" destId="{4BE2D8E1-2CC3-4129-A74F-E19DB62205FE}" srcOrd="3" destOrd="0" presId="urn:microsoft.com/office/officeart/2005/8/layout/cycle6"/>
    <dgm:cxn modelId="{8254471F-ADB0-4C5F-92F6-C598CCA2510F}" type="presParOf" srcId="{BB40474B-64AE-4B6D-9380-8AB431B33B2D}" destId="{670D1EA5-D4BE-4FB3-8E18-A0D609592599}" srcOrd="4" destOrd="0" presId="urn:microsoft.com/office/officeart/2005/8/layout/cycle6"/>
    <dgm:cxn modelId="{5A9F44A9-9C05-4DD8-A4C4-E7074C7C8F72}" type="presParOf" srcId="{BB40474B-64AE-4B6D-9380-8AB431B33B2D}" destId="{AF613670-54D4-461E-8033-D99B681A0B20}" srcOrd="5" destOrd="0" presId="urn:microsoft.com/office/officeart/2005/8/layout/cycle6"/>
    <dgm:cxn modelId="{1C0292C6-F44C-4260-B5BD-8D480669040A}" type="presParOf" srcId="{BB40474B-64AE-4B6D-9380-8AB431B33B2D}" destId="{043A66D8-07AA-448E-A91D-2B2C69855423}" srcOrd="6" destOrd="0" presId="urn:microsoft.com/office/officeart/2005/8/layout/cycle6"/>
    <dgm:cxn modelId="{B4A8254A-E753-4433-80C2-0D261A8459EE}" type="presParOf" srcId="{BB40474B-64AE-4B6D-9380-8AB431B33B2D}" destId="{D60843FE-FDAE-47E5-940A-16502234D1B5}" srcOrd="7" destOrd="0" presId="urn:microsoft.com/office/officeart/2005/8/layout/cycle6"/>
    <dgm:cxn modelId="{5A5A062E-8034-4CFA-BEA6-8320440C4340}" type="presParOf" srcId="{BB40474B-64AE-4B6D-9380-8AB431B33B2D}" destId="{E58A9FE5-4C0A-4973-9A8E-E2873153436B}" srcOrd="8" destOrd="0" presId="urn:microsoft.com/office/officeart/2005/8/layout/cycle6"/>
    <dgm:cxn modelId="{CAC2777E-C7D1-49D4-81F6-50D9C9D87F7E}" type="presParOf" srcId="{BB40474B-64AE-4B6D-9380-8AB431B33B2D}" destId="{0F8284DB-BF7E-4E77-9A32-65A5D008907B}" srcOrd="9" destOrd="0" presId="urn:microsoft.com/office/officeart/2005/8/layout/cycle6"/>
    <dgm:cxn modelId="{1F84D409-F288-453D-99F9-C7B0CB89F32A}" type="presParOf" srcId="{BB40474B-64AE-4B6D-9380-8AB431B33B2D}" destId="{D447C02F-AEC2-441A-8A6B-1F6A86145993}" srcOrd="10" destOrd="0" presId="urn:microsoft.com/office/officeart/2005/8/layout/cycle6"/>
    <dgm:cxn modelId="{D77C8FD0-287F-42C4-9F61-6F8018876145}" type="presParOf" srcId="{BB40474B-64AE-4B6D-9380-8AB431B33B2D}" destId="{EE4D3715-911E-4271-94FE-8CC5734CA6A2}" srcOrd="11" destOrd="0" presId="urn:microsoft.com/office/officeart/2005/8/layout/cycle6"/>
    <dgm:cxn modelId="{2872DC55-9F8D-42C4-BF10-EE5B29BE55F4}" type="presParOf" srcId="{BB40474B-64AE-4B6D-9380-8AB431B33B2D}" destId="{ECE5813B-BE1F-453A-8938-6A3B80D2EC2E}" srcOrd="12" destOrd="0" presId="urn:microsoft.com/office/officeart/2005/8/layout/cycle6"/>
    <dgm:cxn modelId="{44A4817B-F89F-495A-9BA1-D0CABE406005}" type="presParOf" srcId="{BB40474B-64AE-4B6D-9380-8AB431B33B2D}" destId="{BC6C8009-D1FF-4A42-A74F-2463B7DC884F}" srcOrd="13" destOrd="0" presId="urn:microsoft.com/office/officeart/2005/8/layout/cycle6"/>
    <dgm:cxn modelId="{FF4CC462-D6EA-42F9-B778-B5D7D2E47CBB}" type="presParOf" srcId="{BB40474B-64AE-4B6D-9380-8AB431B33B2D}" destId="{E03EF36D-C94B-4313-AB40-BA1BBE8830C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D24E-C143-455E-B864-7E439C1BDAA0}">
      <dsp:nvSpPr>
        <dsp:cNvPr id="0" name=""/>
        <dsp:cNvSpPr/>
      </dsp:nvSpPr>
      <dsp:spPr>
        <a:xfrm>
          <a:off x="1372671" y="875978"/>
          <a:ext cx="2570745" cy="1714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 - ЧРЕЗ ВОДНИ ТЕЧЕНИЯ</a:t>
          </a:r>
          <a:endParaRPr lang="bg-BG" sz="1600" kern="1200" dirty="0"/>
        </a:p>
      </dsp:txBody>
      <dsp:txXfrm>
        <a:off x="1783990" y="875978"/>
        <a:ext cx="2159426" cy="1714687"/>
      </dsp:txXfrm>
    </dsp:sp>
    <dsp:sp modelId="{86D40833-85B1-4B0D-BEE0-35AC8F9E98A0}">
      <dsp:nvSpPr>
        <dsp:cNvPr id="0" name=""/>
        <dsp:cNvSpPr/>
      </dsp:nvSpPr>
      <dsp:spPr>
        <a:xfrm>
          <a:off x="1372671" y="2590666"/>
          <a:ext cx="2570745" cy="1714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- ЧРЕЗ ВЪЗДУШНИ ТЕЧЕНИЯ</a:t>
          </a:r>
          <a:endParaRPr lang="bg-BG" sz="1600" kern="1200" dirty="0"/>
        </a:p>
      </dsp:txBody>
      <dsp:txXfrm>
        <a:off x="1783990" y="2590666"/>
        <a:ext cx="2159426" cy="1714687"/>
      </dsp:txXfrm>
    </dsp:sp>
    <dsp:sp modelId="{13346C1E-3A23-4556-B219-47D15E1C85B1}">
      <dsp:nvSpPr>
        <dsp:cNvPr id="0" name=""/>
        <dsp:cNvSpPr/>
      </dsp:nvSpPr>
      <dsp:spPr>
        <a:xfrm>
          <a:off x="0" y="228596"/>
          <a:ext cx="1713830" cy="1713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Пасивно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преместване</a:t>
          </a:r>
          <a:endParaRPr lang="bg-BG" sz="1600" kern="1200" dirty="0"/>
        </a:p>
      </dsp:txBody>
      <dsp:txXfrm>
        <a:off x="250985" y="479581"/>
        <a:ext cx="1211860" cy="1211860"/>
      </dsp:txXfrm>
    </dsp:sp>
    <dsp:sp modelId="{DCB06FF4-BD4C-4489-9BDD-8E5BDB76FC3D}">
      <dsp:nvSpPr>
        <dsp:cNvPr id="0" name=""/>
        <dsp:cNvSpPr/>
      </dsp:nvSpPr>
      <dsp:spPr>
        <a:xfrm>
          <a:off x="5657247" y="875978"/>
          <a:ext cx="2570745" cy="1714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 - ЧРЕЗ ВРЕМЕННИ ИЛИ ПОСТОЯННИ ОРГАНЕЛИ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/псевдоподи, камшичета, реснички/</a:t>
          </a:r>
          <a:endParaRPr lang="bg-BG" sz="1600" kern="1200" dirty="0"/>
        </a:p>
      </dsp:txBody>
      <dsp:txXfrm>
        <a:off x="6068566" y="875978"/>
        <a:ext cx="2159426" cy="1714687"/>
      </dsp:txXfrm>
    </dsp:sp>
    <dsp:sp modelId="{22AA06D9-8883-4CE0-807B-4AB1129D2841}">
      <dsp:nvSpPr>
        <dsp:cNvPr id="0" name=""/>
        <dsp:cNvSpPr/>
      </dsp:nvSpPr>
      <dsp:spPr>
        <a:xfrm>
          <a:off x="5658854" y="2571650"/>
          <a:ext cx="2570745" cy="1714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- ЧРЕЗ МУСКУЛИ</a:t>
          </a:r>
          <a:endParaRPr lang="bg-BG" sz="1600" kern="1200" dirty="0"/>
        </a:p>
      </dsp:txBody>
      <dsp:txXfrm>
        <a:off x="6070173" y="2571650"/>
        <a:ext cx="2159426" cy="1714687"/>
      </dsp:txXfrm>
    </dsp:sp>
    <dsp:sp modelId="{137DE40B-9937-453E-83A1-110DC68ED80F}">
      <dsp:nvSpPr>
        <dsp:cNvPr id="0" name=""/>
        <dsp:cNvSpPr/>
      </dsp:nvSpPr>
      <dsp:spPr>
        <a:xfrm>
          <a:off x="4286183" y="190446"/>
          <a:ext cx="1713830" cy="1713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Активно преместване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ЛОКОМОЦИЯ</a:t>
          </a:r>
          <a:endParaRPr lang="bg-BG" sz="1600" kern="1200" dirty="0"/>
        </a:p>
      </dsp:txBody>
      <dsp:txXfrm>
        <a:off x="4537168" y="441431"/>
        <a:ext cx="1211860" cy="1211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B26C-69D2-471A-9E3E-F2BBA1E8AD18}">
      <dsp:nvSpPr>
        <dsp:cNvPr id="0" name=""/>
        <dsp:cNvSpPr/>
      </dsp:nvSpPr>
      <dsp:spPr>
        <a:xfrm>
          <a:off x="0" y="2324"/>
          <a:ext cx="8229600" cy="64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400" kern="1200" dirty="0" smtClean="0"/>
            <a:t>ХИДРАВЛИЧЕН СКЕЛЕТ</a:t>
          </a:r>
          <a:endParaRPr lang="bg-BG" sz="4400" kern="1200" dirty="0"/>
        </a:p>
      </dsp:txBody>
      <dsp:txXfrm>
        <a:off x="31560" y="33884"/>
        <a:ext cx="8166480" cy="583398"/>
      </dsp:txXfrm>
    </dsp:sp>
    <dsp:sp modelId="{F1CB1625-89E8-4767-97EB-435E9A5EE791}">
      <dsp:nvSpPr>
        <dsp:cNvPr id="0" name=""/>
        <dsp:cNvSpPr/>
      </dsp:nvSpPr>
      <dsp:spPr>
        <a:xfrm>
          <a:off x="0" y="619711"/>
          <a:ext cx="8229600" cy="146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 dirty="0" smtClean="0"/>
            <a:t>Течността е затворена от меки телесни стени /</a:t>
          </a:r>
          <a:r>
            <a:rPr lang="bg-BG" sz="2400" kern="1200" dirty="0" smtClean="0">
              <a:solidFill>
                <a:srgbClr val="FF0000"/>
              </a:solidFill>
            </a:rPr>
            <a:t>мешести, червеи, мекотели и др</a:t>
          </a:r>
          <a:r>
            <a:rPr lang="bg-BG" sz="2400" kern="1200" dirty="0" smtClean="0"/>
            <a:t>./</a:t>
          </a:r>
          <a:endParaRPr lang="bg-BG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 dirty="0" smtClean="0"/>
            <a:t>Течността е затворена от твърди хитинизирани стени /</a:t>
          </a:r>
          <a:r>
            <a:rPr lang="bg-BG" sz="2400" kern="1200" dirty="0" smtClean="0">
              <a:solidFill>
                <a:srgbClr val="FF0000"/>
              </a:solidFill>
            </a:rPr>
            <a:t>крайници при паяци</a:t>
          </a:r>
          <a:r>
            <a:rPr lang="bg-BG" sz="2400" kern="1200" dirty="0" smtClean="0"/>
            <a:t>/</a:t>
          </a:r>
          <a:endParaRPr lang="bg-BG" sz="2400" kern="1200" dirty="0"/>
        </a:p>
      </dsp:txBody>
      <dsp:txXfrm>
        <a:off x="0" y="619711"/>
        <a:ext cx="8229600" cy="1466480"/>
      </dsp:txXfrm>
    </dsp:sp>
    <dsp:sp modelId="{DCFA80F0-4AF1-4A47-8DD5-13ABF7561500}">
      <dsp:nvSpPr>
        <dsp:cNvPr id="0" name=""/>
        <dsp:cNvSpPr/>
      </dsp:nvSpPr>
      <dsp:spPr>
        <a:xfrm>
          <a:off x="0" y="2095328"/>
          <a:ext cx="8229600" cy="615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4400" kern="1200" dirty="0" smtClean="0"/>
            <a:t>ТВЪРД СКЕЛЕТ</a:t>
          </a:r>
          <a:endParaRPr lang="bg-BG" sz="4400" kern="1200" dirty="0"/>
        </a:p>
      </dsp:txBody>
      <dsp:txXfrm>
        <a:off x="30056" y="2125384"/>
        <a:ext cx="8169488" cy="555584"/>
      </dsp:txXfrm>
    </dsp:sp>
    <dsp:sp modelId="{E1F60BB5-22F0-49D3-9E7C-F406508B08BA}">
      <dsp:nvSpPr>
        <dsp:cNvPr id="0" name=""/>
        <dsp:cNvSpPr/>
      </dsp:nvSpPr>
      <dsp:spPr>
        <a:xfrm>
          <a:off x="0" y="2512243"/>
          <a:ext cx="8229600" cy="1762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bg-BG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bg-BG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bg-BG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bg-BG" sz="9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 dirty="0" smtClean="0"/>
            <a:t>Екзоскелет – при тип </a:t>
          </a:r>
          <a:r>
            <a:rPr lang="bg-BG" sz="2400" kern="1200" dirty="0" smtClean="0">
              <a:solidFill>
                <a:srgbClr val="FF0000"/>
              </a:solidFill>
            </a:rPr>
            <a:t>Членестоноги</a:t>
          </a:r>
          <a:endParaRPr lang="bg-BG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400" kern="1200" dirty="0" smtClean="0"/>
            <a:t>Ендоскелет – при тип </a:t>
          </a:r>
          <a:r>
            <a:rPr lang="bg-BG" sz="2400" kern="1200" dirty="0" smtClean="0">
              <a:solidFill>
                <a:srgbClr val="FF0000"/>
              </a:solidFill>
            </a:rPr>
            <a:t>Хордови</a:t>
          </a:r>
          <a:endParaRPr lang="bg-BG" sz="2400" kern="1200" dirty="0">
            <a:solidFill>
              <a:srgbClr val="FF0000"/>
            </a:solidFill>
          </a:endParaRPr>
        </a:p>
      </dsp:txBody>
      <dsp:txXfrm>
        <a:off x="0" y="2512243"/>
        <a:ext cx="8229600" cy="1762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77B3-8091-4125-9AAF-88783A770059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ЛЕТЕНЕ</a:t>
          </a:r>
          <a:endParaRPr lang="bg-BG" sz="1700" kern="1200" dirty="0"/>
        </a:p>
      </dsp:txBody>
      <dsp:txXfrm>
        <a:off x="3418579" y="47912"/>
        <a:ext cx="1392440" cy="872063"/>
      </dsp:txXfrm>
    </dsp:sp>
    <dsp:sp modelId="{C0BD4D80-4F5F-4DF9-AB20-C398A87B2AA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D8E1-2CC3-4129-A74F-E19DB62205FE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ХОДЕНЕ</a:t>
          </a:r>
          <a:endParaRPr lang="bg-BG" sz="1700" kern="1200" dirty="0"/>
        </a:p>
      </dsp:txBody>
      <dsp:txXfrm>
        <a:off x="5255482" y="1382500"/>
        <a:ext cx="1392440" cy="872063"/>
      </dsp:txXfrm>
    </dsp:sp>
    <dsp:sp modelId="{AF613670-54D4-461E-8033-D99B681A0B20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66D8-07AA-448E-A91D-2B2C69855423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ЗМИЕВИДНО ДВИЖЕНИЕ</a:t>
          </a:r>
          <a:endParaRPr lang="bg-BG" sz="1700" kern="1200" dirty="0"/>
        </a:p>
      </dsp:txBody>
      <dsp:txXfrm>
        <a:off x="4553847" y="3541909"/>
        <a:ext cx="1392440" cy="872063"/>
      </dsp:txXfrm>
    </dsp:sp>
    <dsp:sp modelId="{E58A9FE5-4C0A-4973-9A8E-E2873153436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284DB-BF7E-4E77-9A32-65A5D008907B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ПЛУВАНЕ</a:t>
          </a:r>
          <a:endParaRPr lang="bg-BG" sz="1700" kern="1200" dirty="0"/>
        </a:p>
      </dsp:txBody>
      <dsp:txXfrm>
        <a:off x="2283311" y="3541909"/>
        <a:ext cx="1392440" cy="872063"/>
      </dsp:txXfrm>
    </dsp:sp>
    <dsp:sp modelId="{EE4D3715-911E-4271-94FE-8CC5734CA6A2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5813B-BE1F-453A-8938-6A3B80D2EC2E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БЯГАНЕ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СКАЧАНЕ</a:t>
          </a:r>
          <a:endParaRPr lang="bg-BG" sz="1700" kern="1200" dirty="0"/>
        </a:p>
      </dsp:txBody>
      <dsp:txXfrm>
        <a:off x="1581676" y="1382500"/>
        <a:ext cx="1392440" cy="872063"/>
      </dsp:txXfrm>
    </dsp:sp>
    <dsp:sp modelId="{E03EF36D-C94B-4313-AB40-BA1BBE8830C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b="1" i="1" dirty="0" smtClean="0">
                <a:solidFill>
                  <a:srgbClr val="FF0000"/>
                </a:solidFill>
              </a:rPr>
              <a:t>ДВИЖЕНИЕ</a:t>
            </a:r>
            <a:r>
              <a:rPr lang="bg-BG" sz="3200" dirty="0" smtClean="0">
                <a:solidFill>
                  <a:srgbClr val="FF0000"/>
                </a:solidFill>
              </a:rPr>
              <a:t> </a:t>
            </a:r>
            <a:br>
              <a:rPr lang="bg-BG" sz="3200" dirty="0" smtClean="0">
                <a:solidFill>
                  <a:srgbClr val="FF0000"/>
                </a:solidFill>
              </a:rPr>
            </a:br>
            <a:endParaRPr lang="bg-BG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bg-BG" i="1" dirty="0" smtClean="0"/>
              <a:t>ДВИЖЕНИЕТО КАТО ОСНОВА ЗА ОСЪЩЕСТВЯВАНЕТО НА ОСНОВНИТЕ ЖИЗНЕНИ ПРОЦЕСИ:</a:t>
            </a:r>
            <a:r>
              <a:rPr lang="bg-BG" dirty="0" smtClean="0"/>
              <a:t> хранене, дишане, отделяне, растеж, развитие, размножаване, дразнимост.</a:t>
            </a:r>
          </a:p>
          <a:p>
            <a:pPr marL="0" indent="0">
              <a:buNone/>
            </a:pPr>
            <a:r>
              <a:rPr lang="bg-BG" dirty="0" smtClean="0"/>
              <a:t>     1.1. При неподвижни организми – </a:t>
            </a:r>
            <a:r>
              <a:rPr lang="bg-BG" dirty="0" smtClean="0">
                <a:solidFill>
                  <a:srgbClr val="FF0000"/>
                </a:solidFill>
              </a:rPr>
              <a:t>царство Растения   	  и царство Гъби</a:t>
            </a:r>
          </a:p>
          <a:p>
            <a:pPr marL="0" indent="0">
              <a:buNone/>
            </a:pPr>
            <a:r>
              <a:rPr lang="bg-BG" dirty="0" smtClean="0"/>
              <a:t>     1.2. При подвижни организми – </a:t>
            </a:r>
            <a:r>
              <a:rPr lang="bg-BG" dirty="0" smtClean="0">
                <a:solidFill>
                  <a:srgbClr val="FF0000"/>
                </a:solidFill>
              </a:rPr>
              <a:t>царство Монера, 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bg-BG" dirty="0" smtClean="0">
                <a:solidFill>
                  <a:srgbClr val="FF0000"/>
                </a:solidFill>
              </a:rPr>
              <a:t>           царство Протиста, царство  Животни</a:t>
            </a:r>
          </a:p>
          <a:p>
            <a:pPr marL="0" indent="0">
              <a:buNone/>
            </a:pPr>
            <a:endParaRPr lang="bg-B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 2. </a:t>
            </a:r>
            <a:r>
              <a:rPr lang="bg-BG" i="1" dirty="0" smtClean="0"/>
              <a:t>ВИДОВЕ ДВИЖЕНИЯ</a:t>
            </a:r>
            <a:r>
              <a:rPr lang="bg-BG" dirty="0" smtClean="0"/>
              <a:t>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           </a:t>
            </a:r>
            <a:r>
              <a:rPr lang="bg-BG" dirty="0" smtClean="0">
                <a:solidFill>
                  <a:srgbClr val="FF0000"/>
                </a:solidFill>
              </a:rPr>
              <a:t>на части от тялото                             на цялото тяло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endParaRPr lang="bg-BG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71850" y="4800600"/>
            <a:ext cx="1428750" cy="27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0600" y="4800600"/>
            <a:ext cx="1524000" cy="27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Raya-Ivo\Desktop\изтеглен файл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353049"/>
            <a:ext cx="27146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Raya-Ivo\Desktop\images (1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5295899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Raya-Ivo\Desktop\images (1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24" y="5305423"/>
            <a:ext cx="23730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"/>
            <a:ext cx="2971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i="1" dirty="0">
                <a:solidFill>
                  <a:srgbClr val="FF0000"/>
                </a:solidFill>
              </a:rPr>
              <a:t>БЯГАНЕ</a:t>
            </a:r>
            <a:r>
              <a:rPr lang="bg-BG" sz="2400" dirty="0"/>
              <a:t> </a:t>
            </a:r>
            <a:r>
              <a:rPr lang="bg-BG" sz="2400" dirty="0" smtClean="0"/>
              <a:t>     Отблъскването </a:t>
            </a:r>
            <a:r>
              <a:rPr lang="bg-BG" sz="2400" dirty="0"/>
              <a:t>от земята е по-силно, а тежестта бързо се пренася напред. Има фаза, при която тялото остава без опора – „лети</a:t>
            </a:r>
            <a:r>
              <a:rPr lang="bg-BG" sz="2400" dirty="0" smtClean="0"/>
              <a:t>“.</a:t>
            </a:r>
            <a:endParaRPr lang="bg-BG" sz="2400" dirty="0"/>
          </a:p>
          <a:p>
            <a:r>
              <a:rPr lang="bg-BG" sz="2400" i="1" dirty="0">
                <a:solidFill>
                  <a:srgbClr val="FF0000"/>
                </a:solidFill>
              </a:rPr>
              <a:t>СКАЧАНЕ </a:t>
            </a:r>
            <a:endParaRPr lang="bg-BG" sz="2400" i="1" dirty="0" smtClean="0">
              <a:solidFill>
                <a:srgbClr val="FF0000"/>
              </a:solidFill>
            </a:endParaRPr>
          </a:p>
          <a:p>
            <a:r>
              <a:rPr lang="bg-BG" sz="2400" dirty="0" smtClean="0"/>
              <a:t>Тялото </a:t>
            </a:r>
            <a:r>
              <a:rPr lang="bg-BG" sz="2400" dirty="0"/>
              <a:t>се изтласква от земята едновременно и с двата крайника, „лети“ без опора във въздуха и се приземява отново на двата  долни крайника. </a:t>
            </a:r>
          </a:p>
        </p:txBody>
      </p:sp>
      <p:pic>
        <p:nvPicPr>
          <p:cNvPr id="2051" name="Picture 3" descr="C:\Users\Raya-Ivo\Desktop\скок от мяст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5196509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ya-Ivo\Desktop\тич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8965"/>
            <a:ext cx="4893123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i="1" dirty="0" smtClean="0"/>
              <a:t>ВИДОВЕ ДВИЖЕНИЯ В СТАВИТЕ</a:t>
            </a:r>
            <a:endParaRPr lang="bg-BG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 smtClean="0">
                <a:solidFill>
                  <a:srgbClr val="FF0000"/>
                </a:solidFill>
              </a:rPr>
              <a:t>               СГЪВАНЕ, </a:t>
            </a:r>
            <a:r>
              <a:rPr lang="bg-BG" i="1" dirty="0">
                <a:solidFill>
                  <a:srgbClr val="FF0000"/>
                </a:solidFill>
              </a:rPr>
              <a:t>РАЗГЪВАНЕ </a:t>
            </a:r>
            <a:r>
              <a:rPr lang="bg-BG" i="1" dirty="0" smtClean="0">
                <a:solidFill>
                  <a:srgbClr val="FF0000"/>
                </a:solidFill>
              </a:rPr>
              <a:t>           ЗАВЪРТАНЕ      ЗАВЪРТАНЕ</a:t>
            </a:r>
            <a:endParaRPr lang="bg-BG" i="1" dirty="0">
              <a:solidFill>
                <a:srgbClr val="FF0000"/>
              </a:solidFill>
            </a:endParaRPr>
          </a:p>
          <a:p>
            <a:endParaRPr lang="bg-BG" i="1" dirty="0" smtClean="0">
              <a:solidFill>
                <a:srgbClr val="FF0000"/>
              </a:solidFill>
            </a:endParaRPr>
          </a:p>
          <a:p>
            <a:endParaRPr lang="bg-BG" i="1" dirty="0">
              <a:solidFill>
                <a:srgbClr val="FF0000"/>
              </a:solidFill>
            </a:endParaRPr>
          </a:p>
          <a:p>
            <a:endParaRPr lang="bg-BG" i="1" dirty="0" smtClean="0">
              <a:solidFill>
                <a:srgbClr val="FF0000"/>
              </a:solidFill>
            </a:endParaRPr>
          </a:p>
          <a:p>
            <a:endParaRPr lang="bg-BG" i="1" dirty="0">
              <a:solidFill>
                <a:srgbClr val="FF0000"/>
              </a:solidFill>
            </a:endParaRPr>
          </a:p>
          <a:p>
            <a:endParaRPr lang="bg-BG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i="1" dirty="0" smtClean="0">
                <a:solidFill>
                  <a:srgbClr val="FF0000"/>
                </a:solidFill>
              </a:rPr>
              <a:t>ПРИВЕЖДАНЕ</a:t>
            </a:r>
          </a:p>
          <a:p>
            <a:pPr marL="0" indent="0">
              <a:buNone/>
            </a:pPr>
            <a:r>
              <a:rPr lang="bg-BG" i="1" dirty="0" smtClean="0">
                <a:solidFill>
                  <a:srgbClr val="FF0000"/>
                </a:solidFill>
              </a:rPr>
              <a:t>ОТВЕЖДАНЕ</a:t>
            </a:r>
            <a:endParaRPr lang="bg-BG" i="1" dirty="0">
              <a:solidFill>
                <a:srgbClr val="FF0000"/>
              </a:solidFill>
            </a:endParaRPr>
          </a:p>
          <a:p>
            <a:endParaRPr lang="bg-BG" i="1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Raya-Ivo\Desktop\images (9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89" y="2019447"/>
            <a:ext cx="2947561" cy="204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Raya-Ivo\Desktop\изтеглен файл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03" y="2019447"/>
            <a:ext cx="2402747" cy="19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Raya-Ivo\Desktop\images (10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447"/>
            <a:ext cx="2895600" cy="21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Raya-Ivo\Desktop\images (1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1999"/>
            <a:ext cx="2607403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Raya-Ivo\Desktop\images (1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53" y="4495800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200" dirty="0" smtClean="0"/>
              <a:t>7.</a:t>
            </a:r>
            <a:r>
              <a:rPr lang="en-US" sz="3200" dirty="0" smtClean="0"/>
              <a:t>4</a:t>
            </a:r>
            <a:r>
              <a:rPr lang="bg-BG" sz="3200" dirty="0" smtClean="0"/>
              <a:t>. Лечение чрез движение - кинезитерапия</a:t>
            </a:r>
            <a:endParaRPr lang="bg-BG" sz="3200" dirty="0"/>
          </a:p>
        </p:txBody>
      </p:sp>
      <p:pic>
        <p:nvPicPr>
          <p:cNvPr id="9218" name="Picture 2" descr="C:\Users\Raya-Ivo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385671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Raya-Ivo\Desktop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673929" cy="22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Raya-Ivo\Desktop\images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14800"/>
            <a:ext cx="385671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Raya-Ivo\Desktop\images (4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67392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163983"/>
              </p:ext>
            </p:extLst>
          </p:nvPr>
        </p:nvGraphicFramePr>
        <p:xfrm>
          <a:off x="457200" y="19050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572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3</a:t>
            </a:r>
            <a:r>
              <a:rPr lang="bg-BG" sz="3200" dirty="0" smtClean="0"/>
              <a:t>. </a:t>
            </a:r>
            <a:r>
              <a:rPr lang="bg-BG" sz="3200" i="1" dirty="0" smtClean="0"/>
              <a:t>СВОБОДНО ПРЕМЕСТВАНЕ НА ОРГАНИЗМИТЕ В ПРОСТРАНСТВОТО</a:t>
            </a:r>
            <a:endParaRPr lang="bg-BG" sz="3200" i="1" dirty="0"/>
          </a:p>
        </p:txBody>
      </p:sp>
      <p:pic>
        <p:nvPicPr>
          <p:cNvPr id="7170" name="Picture 2" descr="C:\Users\Raya-Ivo\Desktop\изтеглен файл 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8646"/>
            <a:ext cx="1684338" cy="139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ya-Ivo\Desktop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Raya-Ivo\Desktop\изтеглен файл (2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0"/>
            <a:ext cx="16710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aya-Ivo\Desktop\изтеглен файл (3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771120"/>
            <a:ext cx="2705100" cy="105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Raya-Ivo\Desktop\images (1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5562600"/>
            <a:ext cx="2362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200" i="1" dirty="0"/>
              <a:t>5</a:t>
            </a:r>
            <a:r>
              <a:rPr lang="bg-BG" sz="3200" i="1" dirty="0" smtClean="0"/>
              <a:t>. ДВИЖЕНИЯ ПРИ ЖИВОТНИТЕ</a:t>
            </a:r>
            <a:endParaRPr lang="bg-BG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 4.1. На отделни части на тялото </a:t>
            </a:r>
          </a:p>
          <a:p>
            <a:pPr marL="0" indent="0">
              <a:buNone/>
            </a:pPr>
            <a:r>
              <a:rPr lang="bg-BG" dirty="0" smtClean="0"/>
              <a:t> 4.2. </a:t>
            </a:r>
            <a:r>
              <a:rPr lang="bg-BG" dirty="0"/>
              <a:t>Н</a:t>
            </a:r>
            <a:r>
              <a:rPr lang="bg-BG" dirty="0" smtClean="0"/>
              <a:t>а цялото тяло</a:t>
            </a:r>
          </a:p>
          <a:p>
            <a:pPr marL="0" indent="0">
              <a:buNone/>
            </a:pPr>
            <a:r>
              <a:rPr lang="bg-BG" dirty="0" smtClean="0"/>
              <a:t>           - пасивно преместване</a:t>
            </a:r>
          </a:p>
          <a:p>
            <a:pPr marL="0" indent="0">
              <a:buNone/>
            </a:pPr>
            <a:r>
              <a:rPr lang="bg-BG" dirty="0" smtClean="0"/>
              <a:t>           - активно преместване: </a:t>
            </a:r>
            <a:r>
              <a:rPr lang="bg-BG" dirty="0" smtClean="0">
                <a:solidFill>
                  <a:srgbClr val="FF0000"/>
                </a:solidFill>
              </a:rPr>
              <a:t>ЛОКОМОЦИЯ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10245" name="Picture 5" descr="C:\Users\Raya-Ivo\Desktop\images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7051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Raya-Ivo\Desktop\images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395763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Raya-Ivo\Desktop\изтеглен файл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19600"/>
            <a:ext cx="23241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Raya-Ivo\Desktop\images (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9600"/>
            <a:ext cx="2667000" cy="19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1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/>
            <a:r>
              <a:rPr lang="bg-BG" sz="3200" i="1" dirty="0"/>
              <a:t>6</a:t>
            </a:r>
            <a:r>
              <a:rPr lang="bg-BG" sz="3200" i="1" dirty="0" smtClean="0"/>
              <a:t>. ОПОРНО-ДВИГАТЕЛЕН АПАРАТ ПРИ МНОГОКЛЕТЪЧНИТЕ ЖИВОТНИ </a:t>
            </a:r>
            <a:br>
              <a:rPr lang="bg-BG" sz="3200" i="1" dirty="0" smtClean="0"/>
            </a:br>
            <a:r>
              <a:rPr lang="bg-BG" sz="3200" dirty="0"/>
              <a:t>6</a:t>
            </a:r>
            <a:r>
              <a:rPr lang="bg-BG" sz="3200" dirty="0" smtClean="0"/>
              <a:t>.1. Пасивна част – </a:t>
            </a:r>
            <a:r>
              <a:rPr lang="bg-BG" sz="3200" dirty="0" smtClean="0">
                <a:solidFill>
                  <a:srgbClr val="FF0000"/>
                </a:solidFill>
              </a:rPr>
              <a:t>скелет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6.2. </a:t>
            </a:r>
            <a:r>
              <a:rPr lang="bg-BG" sz="3200" dirty="0"/>
              <a:t>А</a:t>
            </a:r>
            <a:r>
              <a:rPr lang="bg-BG" sz="3200" dirty="0" smtClean="0"/>
              <a:t>ктивна част – </a:t>
            </a:r>
            <a:r>
              <a:rPr lang="bg-BG" sz="3200" dirty="0" smtClean="0">
                <a:solidFill>
                  <a:srgbClr val="FF0000"/>
                </a:solidFill>
              </a:rPr>
              <a:t>мускули</a:t>
            </a:r>
            <a:endParaRPr lang="bg-BG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15799"/>
              </p:ext>
            </p:extLst>
          </p:nvPr>
        </p:nvGraphicFramePr>
        <p:xfrm>
          <a:off x="457200" y="2133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9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sz="3200" dirty="0"/>
              <a:t>6</a:t>
            </a:r>
            <a:r>
              <a:rPr lang="bg-BG" sz="3200" dirty="0" smtClean="0"/>
              <a:t>.3. Локомоция при хидравличен скелет</a:t>
            </a:r>
            <a:br>
              <a:rPr lang="bg-BG" sz="3200" dirty="0" smtClean="0"/>
            </a:br>
            <a:r>
              <a:rPr lang="bg-BG" sz="3200" dirty="0" smtClean="0"/>
              <a:t>– силата от съкращението на мускулите създава налягане в течността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19605"/>
              </p:ext>
            </p:extLst>
          </p:nvPr>
        </p:nvGraphicFramePr>
        <p:xfrm>
          <a:off x="457200" y="1905000"/>
          <a:ext cx="83820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1422400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 smtClean="0"/>
                        <a:t>Червеобразно движение</a:t>
                      </a:r>
                      <a:endParaRPr lang="bg-B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 smtClean="0"/>
                        <a:t>Реактивно движение</a:t>
                      </a:r>
                      <a:endParaRPr lang="bg-BG" sz="3200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bg-BG" dirty="0" smtClean="0"/>
                        <a:t>Телесната течност се загражда от 2 слоя мускули: външен</a:t>
                      </a:r>
                      <a:r>
                        <a:rPr lang="bg-BG" baseline="0" dirty="0" smtClean="0"/>
                        <a:t> </a:t>
                      </a:r>
                      <a:r>
                        <a:rPr lang="bg-BG" dirty="0" smtClean="0"/>
                        <a:t>/пръстеновидни/ и вътрешен/надлъжни/. Първо се съкращават </a:t>
                      </a:r>
                      <a:r>
                        <a:rPr lang="bg-BG" baseline="0" dirty="0" smtClean="0"/>
                        <a:t>кръговите</a:t>
                      </a:r>
                      <a:r>
                        <a:rPr lang="bg-BG" dirty="0" smtClean="0"/>
                        <a:t>, предават силата на течността, после надлъжните</a:t>
                      </a:r>
                      <a:r>
                        <a:rPr lang="bg-BG" baseline="0" dirty="0" smtClean="0"/>
                        <a:t>.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Мускулната сила</a:t>
                      </a:r>
                      <a:r>
                        <a:rPr lang="bg-BG" baseline="0" dirty="0" smtClean="0"/>
                        <a:t> от съкращението на мантийните мускули се предава на водата в мантийната празнина, налягането се увеличава и водния ток излиза от фунийката на празнината. Тялото се изтласква реактивно напред.</a:t>
                      </a:r>
                      <a:endParaRPr lang="bg-BG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bg-BG" dirty="0" smtClean="0"/>
                        <a:t>Тип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Плоски червеи</a:t>
                      </a:r>
                    </a:p>
                    <a:p>
                      <a:r>
                        <a:rPr lang="bg-BG" dirty="0" smtClean="0"/>
                        <a:t>Тип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Кръгли червеи</a:t>
                      </a:r>
                    </a:p>
                    <a:p>
                      <a:r>
                        <a:rPr lang="bg-BG" dirty="0" smtClean="0"/>
                        <a:t>Тип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Прешленести червеи </a:t>
                      </a:r>
                      <a:endParaRPr lang="bg-B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тип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Мекотели</a:t>
                      </a:r>
                    </a:p>
                    <a:p>
                      <a:r>
                        <a:rPr lang="bg-BG" dirty="0" smtClean="0"/>
                        <a:t>клас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Главоноги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bg-BG" dirty="0" smtClean="0"/>
                        <a:t>октоподи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bg-BG" dirty="0" smtClean="0"/>
                        <a:t>сепии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bg-BG" dirty="0" smtClean="0"/>
                        <a:t>калмари</a:t>
                      </a:r>
                      <a:r>
                        <a:rPr lang="bg-BG" baseline="0" dirty="0" smtClean="0"/>
                        <a:t> </a:t>
                      </a:r>
                      <a:endParaRPr lang="bg-BG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C:\Users\Raya-Iv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19800"/>
            <a:ext cx="281739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ya-Ivo\Desktop\изтеглен файл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25907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3200" dirty="0"/>
              <a:t>6</a:t>
            </a:r>
            <a:r>
              <a:rPr lang="bg-BG" sz="3200" dirty="0" smtClean="0"/>
              <a:t>.4. ЛОКОМОЦИЯ ПРИ ТВЪРД СКЕЛЕТ</a:t>
            </a:r>
            <a:endParaRPr lang="bg-B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857416"/>
              </p:ext>
            </p:extLst>
          </p:nvPr>
        </p:nvGraphicFramePr>
        <p:xfrm>
          <a:off x="457200" y="1143000"/>
          <a:ext cx="82296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644410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 smtClean="0"/>
                        <a:t>ЕКЗОСКЕЛЕТ</a:t>
                      </a:r>
                    </a:p>
                    <a:p>
                      <a:pPr algn="ctr"/>
                      <a:r>
                        <a:rPr lang="bg-BG" sz="3200" dirty="0" smtClean="0"/>
                        <a:t>/КУТИКУЛА/</a:t>
                      </a:r>
                      <a:endParaRPr lang="bg-B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 smtClean="0"/>
                        <a:t>ЕНДОСКЕЛЕТ</a:t>
                      </a:r>
                      <a:endParaRPr lang="bg-BG" sz="3200" dirty="0"/>
                    </a:p>
                  </a:txBody>
                  <a:tcPr/>
                </a:tc>
              </a:tr>
              <a:tr h="1644410">
                <a:tc>
                  <a:txBody>
                    <a:bodyPr/>
                    <a:lstStyle/>
                    <a:p>
                      <a:r>
                        <a:rPr lang="bg-BG" dirty="0" smtClean="0"/>
                        <a:t>Плътна покривка от 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ХИТИН </a:t>
                      </a:r>
                      <a:r>
                        <a:rPr lang="bg-BG" dirty="0" smtClean="0"/>
                        <a:t>/полизахарид/, калциев карбонат и </a:t>
                      </a:r>
                      <a:r>
                        <a:rPr lang="bg-BG" smtClean="0"/>
                        <a:t>др.</a:t>
                      </a:r>
                      <a:endParaRPr lang="bg-BG" dirty="0" smtClean="0"/>
                    </a:p>
                    <a:p>
                      <a:r>
                        <a:rPr lang="bg-BG" dirty="0" smtClean="0"/>
                        <a:t>Восъкоподобен слой над хитина </a:t>
                      </a:r>
                      <a:r>
                        <a:rPr lang="bg-BG" smtClean="0"/>
                        <a:t>при сухоземните.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Кости, хрущяли, стави </a:t>
                      </a:r>
                      <a:r>
                        <a:rPr lang="bg-BG" dirty="0" smtClean="0"/>
                        <a:t>.</a:t>
                      </a:r>
                    </a:p>
                    <a:p>
                      <a:r>
                        <a:rPr lang="bg-BG" dirty="0" smtClean="0"/>
                        <a:t>МУСКУЛИТЕ се прикрепят към </a:t>
                      </a:r>
                      <a:r>
                        <a:rPr lang="bg-BG" baseline="0" dirty="0" smtClean="0"/>
                        <a:t> костите. При съкращение променят положението на костите и цялото тяло.</a:t>
                      </a:r>
                    </a:p>
                    <a:p>
                      <a:r>
                        <a:rPr lang="bg-BG" baseline="0" dirty="0" smtClean="0">
                          <a:solidFill>
                            <a:srgbClr val="FF0000"/>
                          </a:solidFill>
                        </a:rPr>
                        <a:t>ПРИНЦИП НА ЛОСТОВЕТЕ</a:t>
                      </a:r>
                      <a:endParaRPr lang="bg-B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26179">
                <a:tc>
                  <a:txBody>
                    <a:bodyPr/>
                    <a:lstStyle/>
                    <a:p>
                      <a:r>
                        <a:rPr lang="bg-BG" dirty="0" smtClean="0"/>
                        <a:t>тип</a:t>
                      </a:r>
                      <a:r>
                        <a:rPr lang="bg-BG" baseline="0" dirty="0" smtClean="0"/>
                        <a:t> </a:t>
                      </a:r>
                      <a:r>
                        <a:rPr lang="bg-BG" baseline="0" dirty="0" smtClean="0">
                          <a:solidFill>
                            <a:srgbClr val="FF0000"/>
                          </a:solidFill>
                        </a:rPr>
                        <a:t>Членестоноги</a:t>
                      </a:r>
                    </a:p>
                    <a:p>
                      <a:r>
                        <a:rPr lang="bg-BG" baseline="0" dirty="0" smtClean="0"/>
                        <a:t>клас  Ракообразни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клас  Паякообразни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клас  Насекоми</a:t>
                      </a:r>
                    </a:p>
                    <a:p>
                      <a:endParaRPr lang="bg-BG" baseline="0" dirty="0" smtClean="0"/>
                    </a:p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тип </a:t>
                      </a:r>
                      <a:r>
                        <a:rPr lang="bg-BG" dirty="0" smtClean="0">
                          <a:solidFill>
                            <a:srgbClr val="FF0000"/>
                          </a:solidFill>
                        </a:rPr>
                        <a:t>Хордови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bg-BG" dirty="0" smtClean="0"/>
                        <a:t>Хрущялен скелет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bg-BG" dirty="0" smtClean="0"/>
                        <a:t>надклас Риби, клас</a:t>
                      </a:r>
                      <a:r>
                        <a:rPr lang="bg-BG" baseline="0" dirty="0" smtClean="0"/>
                        <a:t> Хрущялни риби</a:t>
                      </a:r>
                      <a:endParaRPr lang="bg-BG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bg-BG" dirty="0" smtClean="0"/>
                        <a:t>Костен скелет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bg-BG" dirty="0" smtClean="0"/>
                        <a:t>надклас Риби, клас Костни риби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bg-BG" dirty="0" smtClean="0"/>
                        <a:t>надклас Четирикраки, клас Земноводни, Влечуги, Птици, Бозайници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Raya-Ivo\Desktop\б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4" y="5546932"/>
            <a:ext cx="1712701" cy="12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aya-Ivo\Desktop\изтеглен фай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48200"/>
            <a:ext cx="1895475" cy="15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aya-Ivo\Desktop\изтеглен файл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84015"/>
            <a:ext cx="2632075" cy="105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ЛОКОМОЦИЯ ПРИ ТВЪРД СКЕЛЕТ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88463"/>
              </p:ext>
            </p:extLst>
          </p:nvPr>
        </p:nvGraphicFramePr>
        <p:xfrm>
          <a:off x="381000" y="15111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Raya-Ivo\Desktop\пантера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92697"/>
            <a:ext cx="25765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aya-Ivo\Desktop\риба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294243"/>
            <a:ext cx="2453521" cy="14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aya-Ivo\Desktop\изтеглен файл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92697"/>
            <a:ext cx="228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Raya-Ivo\Desktop\image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08670"/>
            <a:ext cx="2451651" cy="14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Raya-Ivo\Desktop\изтеглен файл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148" y="2796210"/>
            <a:ext cx="2027320" cy="1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sz="3200" dirty="0"/>
              <a:t>7</a:t>
            </a:r>
            <a:r>
              <a:rPr lang="bg-BG" sz="3200" dirty="0" smtClean="0"/>
              <a:t>.</a:t>
            </a:r>
            <a:r>
              <a:rPr lang="bg-BG" dirty="0" smtClean="0"/>
              <a:t> </a:t>
            </a:r>
            <a:r>
              <a:rPr lang="bg-BG" sz="3600" i="1" dirty="0" smtClean="0"/>
              <a:t>ОПОРНО-ДВИГАТЕЛЕН АПАРАТ И         ЛОКОМОЦИЯ ПРИ ЧОВЕКА</a:t>
            </a:r>
            <a:endParaRPr lang="bg-BG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256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7.1</a:t>
            </a:r>
            <a:r>
              <a:rPr lang="bg-BG" dirty="0"/>
              <a:t>. Скелет – </a:t>
            </a:r>
            <a:r>
              <a:rPr lang="bg-BG" dirty="0">
                <a:solidFill>
                  <a:srgbClr val="FF0000"/>
                </a:solidFill>
              </a:rPr>
              <a:t>206</a:t>
            </a:r>
            <a:r>
              <a:rPr lang="bg-BG" dirty="0"/>
              <a:t> кости</a:t>
            </a:r>
          </a:p>
          <a:p>
            <a:pPr>
              <a:buFontTx/>
              <a:buChar char="-"/>
            </a:pPr>
            <a:r>
              <a:rPr lang="bg-BG" dirty="0"/>
              <a:t>видове кости...</a:t>
            </a:r>
          </a:p>
          <a:p>
            <a:pPr>
              <a:buFontTx/>
              <a:buChar char="-"/>
            </a:pPr>
            <a:r>
              <a:rPr lang="bg-BG" dirty="0"/>
              <a:t>видове свързвания между костите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24400" y="1447800"/>
            <a:ext cx="426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200" dirty="0" smtClean="0"/>
              <a:t>7.2</a:t>
            </a:r>
            <a:r>
              <a:rPr lang="bg-BG" sz="3200" dirty="0"/>
              <a:t>. Мускули – над </a:t>
            </a:r>
            <a:r>
              <a:rPr lang="bg-BG" sz="3200" dirty="0">
                <a:solidFill>
                  <a:srgbClr val="FF0000"/>
                </a:solidFill>
              </a:rPr>
              <a:t>600</a:t>
            </a:r>
          </a:p>
          <a:p>
            <a:pPr>
              <a:buFontTx/>
              <a:buChar char="-"/>
            </a:pPr>
            <a:r>
              <a:rPr lang="bg-BG" sz="3200" dirty="0"/>
              <a:t>видове мускули...</a:t>
            </a:r>
          </a:p>
          <a:p>
            <a:pPr>
              <a:buFontTx/>
              <a:buChar char="-"/>
            </a:pPr>
            <a:r>
              <a:rPr lang="bg-BG" sz="3200" dirty="0"/>
              <a:t>сухожилия и свързване с костите</a:t>
            </a:r>
          </a:p>
          <a:p>
            <a:r>
              <a:rPr lang="en-US" sz="3200" dirty="0"/>
              <a:t>7</a:t>
            </a:r>
            <a:r>
              <a:rPr lang="bg-BG" sz="3200" dirty="0" smtClean="0"/>
              <a:t>.3</a:t>
            </a:r>
            <a:r>
              <a:rPr lang="bg-BG" sz="3200" dirty="0"/>
              <a:t>. Видове движения в ставите </a:t>
            </a:r>
          </a:p>
        </p:txBody>
      </p:sp>
      <p:pic>
        <p:nvPicPr>
          <p:cNvPr id="1027" name="Picture 3" descr="C:\Users\Raya-Ivo\Desktop\став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442788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ya-Ivo\Desktop\став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4419600"/>
            <a:ext cx="4400550" cy="22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ВИДОВЕ ЛОКОМОЦИЯ ПРИ ЧОВЕКА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743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i="1" dirty="0" smtClean="0">
                <a:solidFill>
                  <a:srgbClr val="FF0000"/>
                </a:solidFill>
              </a:rPr>
              <a:t>ХОДЕНЕ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bg-BG" sz="2400" dirty="0"/>
              <a:t>У</a:t>
            </a:r>
            <a:r>
              <a:rPr lang="bg-BG" sz="2400" dirty="0" smtClean="0"/>
              <a:t>частват мускулите на цялото тяло. Триглавият мускул на прасеца сгъва стъпалото и колянната става. Четириглавият мускул на бедрото сгъва бедрото в тазобедрената става и разгъва колянната става.</a:t>
            </a:r>
          </a:p>
        </p:txBody>
      </p:sp>
      <p:pic>
        <p:nvPicPr>
          <p:cNvPr id="3075" name="Picture 3" descr="C:\Users\Raya-Ivo\Desktop\ходе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7" y="1371600"/>
            <a:ext cx="2648862" cy="19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ya-Ivo\Desktop\3 хо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86" y="3362317"/>
            <a:ext cx="5666113" cy="29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aya-Ivo\Desktop\стъпк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49" y="1371600"/>
            <a:ext cx="3017251" cy="19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1734A9-0EF8-42E7-9176-DD2A039B69AF}"/>
</file>

<file path=customXml/itemProps2.xml><?xml version="1.0" encoding="utf-8"?>
<ds:datastoreItem xmlns:ds="http://schemas.openxmlformats.org/officeDocument/2006/customXml" ds:itemID="{FEDB45A1-93D7-4C9B-98E4-3A842A59BD2B}"/>
</file>

<file path=customXml/itemProps3.xml><?xml version="1.0" encoding="utf-8"?>
<ds:datastoreItem xmlns:ds="http://schemas.openxmlformats.org/officeDocument/2006/customXml" ds:itemID="{32D5B4DF-6471-4B49-B16B-5B993F2739C6}"/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494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ДВИЖЕНИЕ  </vt:lpstr>
      <vt:lpstr>PowerPoint Presentation</vt:lpstr>
      <vt:lpstr>5. ДВИЖЕНИЯ ПРИ ЖИВОТНИТЕ</vt:lpstr>
      <vt:lpstr>6. ОПОРНО-ДВИГАТЕЛЕН АПАРАТ ПРИ МНОГОКЛЕТЪЧНИТЕ ЖИВОТНИ  6.1. Пасивна част – скелет 6.2. Активна част – мускули</vt:lpstr>
      <vt:lpstr>6.3. Локомоция при хидравличен скелет – силата от съкращението на мускулите създава налягане в течността</vt:lpstr>
      <vt:lpstr>6.4. ЛОКОМОЦИЯ ПРИ ТВЪРД СКЕЛЕТ</vt:lpstr>
      <vt:lpstr>ЛОКОМОЦИЯ ПРИ ТВЪРД СКЕЛЕТ</vt:lpstr>
      <vt:lpstr>7. ОПОРНО-ДВИГАТЕЛЕН АПАРАТ И         ЛОКОМОЦИЯ ПРИ ЧОВЕКА</vt:lpstr>
      <vt:lpstr>ВИДОВЕ ЛОКОМОЦИЯ ПРИ ЧОВЕКА</vt:lpstr>
      <vt:lpstr>PowerPoint Presentation</vt:lpstr>
      <vt:lpstr>ВИДОВЕ ДВИЖЕНИЯ В СТАВИТЕ</vt:lpstr>
      <vt:lpstr>7.4. Лечение чрез движение - кинезитерапия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Raya-Ivo</dc:creator>
  <cp:lastModifiedBy>Windows User</cp:lastModifiedBy>
  <cp:revision>80</cp:revision>
  <dcterms:created xsi:type="dcterms:W3CDTF">2006-08-16T00:00:00Z</dcterms:created>
  <dcterms:modified xsi:type="dcterms:W3CDTF">2021-03-10T11:23:22Z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