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"/>
            <a:ext cx="74939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Движения при растенията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25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-Сеизмонастии могат да възникнат при разтърсване на цялото растение, причиняват се от вятър, дъжд или допир. Това са бързи тургорни движения, които се наблюдават при листата на мимозата и насекомоядните растения</a:t>
            </a:r>
            <a:endParaRPr lang="en-US" dirty="0"/>
          </a:p>
        </p:txBody>
      </p:sp>
      <p:pic>
        <p:nvPicPr>
          <p:cNvPr id="7170" name="Picture 2" descr="C:\Users\vikis\Desktop\Mimosa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47" y="2364705"/>
            <a:ext cx="2522537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vikis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828925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Таксиси</a:t>
            </a:r>
          </a:p>
          <a:p>
            <a:r>
              <a:rPr lang="bg-BG" dirty="0" smtClean="0"/>
              <a:t>-Фототаксиси се наблюдават при едноклетъчни еукариотни със самостойно хранене</a:t>
            </a:r>
          </a:p>
          <a:p>
            <a:r>
              <a:rPr lang="bg-BG" dirty="0" smtClean="0"/>
              <a:t>-Хемотаксиси проявяват хетеротрофните едноклетъчни организми. Значението им е свързано с търсене на храна или на клетки от другия пол. </a:t>
            </a:r>
            <a:endParaRPr lang="en-US" dirty="0"/>
          </a:p>
        </p:txBody>
      </p:sp>
      <p:pic>
        <p:nvPicPr>
          <p:cNvPr id="8194" name="Picture 2" descr="C:\Users\vikis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366328"/>
            <a:ext cx="3473450" cy="18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6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6056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3.Автономни движения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60286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-Растежни движения, които не са предизвикани от действието на външни дразнители. Спадат локомоторни движения, растежни движения и други. </a:t>
            </a:r>
          </a:p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Локомоция представлява свободно, спонтанно придвижване на целия растителен организъм, на отделен орган или на клетъчно съдържимо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Растежни движения-нутациите и настиите</a:t>
            </a:r>
          </a:p>
          <a:p>
            <a:r>
              <a:rPr lang="bg-BG" dirty="0" smtClean="0"/>
              <a:t>-Нутации извършват стъблата и корените на растенията. Например стъблото не расте право нагоре, а извършва ритмични движения. Най-ясно изразени нутации има при увивните растения</a:t>
            </a:r>
          </a:p>
          <a:p>
            <a:r>
              <a:rPr lang="bg-BG" smtClean="0"/>
              <a:t>-Настични движения-листата в повечето растения са разположени под определен ъгъл спрямо стъблата, който се определя от различната скорост на растеж на двете страни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672" y="76200"/>
            <a:ext cx="2912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1.Същност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9953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При растенията движенията са слабо изразени. Осъществяват се през целия период на развитие на растенията 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Движенията при растенията могат да бъдат:</a:t>
            </a:r>
          </a:p>
          <a:p>
            <a:r>
              <a:rPr lang="bg-BG" dirty="0" smtClean="0"/>
              <a:t>-индуцирани- когато настъпват под влиянието на външни фактори</a:t>
            </a:r>
            <a:r>
              <a:rPr lang="en-US" dirty="0" smtClean="0"/>
              <a:t>(</a:t>
            </a:r>
            <a:r>
              <a:rPr lang="bg-BG" dirty="0" smtClean="0"/>
              <a:t>светлина, земно притегляне и др.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-автономни</a:t>
            </a:r>
            <a:r>
              <a:rPr lang="en-US" dirty="0" smtClean="0"/>
              <a:t>(</a:t>
            </a:r>
            <a:r>
              <a:rPr lang="bg-BG" dirty="0" smtClean="0"/>
              <a:t>ендогенни</a:t>
            </a:r>
            <a:r>
              <a:rPr lang="en-US" dirty="0" smtClean="0"/>
              <a:t>)</a:t>
            </a:r>
            <a:r>
              <a:rPr lang="bg-BG" dirty="0" smtClean="0"/>
              <a:t>-когато се дължат на вътрешни причини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073" y="152400"/>
            <a:ext cx="6532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2.Индуцирани движения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73" y="990600"/>
            <a:ext cx="7915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 Видове:</a:t>
            </a:r>
          </a:p>
          <a:p>
            <a:r>
              <a:rPr lang="bg-BG" dirty="0" smtClean="0"/>
              <a:t>-тропизъм- растежно движение на растението в отговор на едностранно действащ дразнител</a:t>
            </a:r>
          </a:p>
          <a:p>
            <a:r>
              <a:rPr lang="bg-BG" dirty="0" smtClean="0"/>
              <a:t>-настия-движения на органи с двустранна симетрия, причинени от дифузно действащ дразнител</a:t>
            </a:r>
          </a:p>
          <a:p>
            <a:r>
              <a:rPr lang="bg-BG" dirty="0" smtClean="0"/>
              <a:t>-таксис- свободно движение на едноклетъчни организми или полови клетки по посока на дразнител</a:t>
            </a:r>
          </a:p>
          <a:p>
            <a:endParaRPr lang="bg-BG" dirty="0"/>
          </a:p>
          <a:p>
            <a:r>
              <a:rPr lang="bg-BG" dirty="0" smtClean="0"/>
              <a:t>Тропизмите и настиите се осъществяват посредством растителни и тургорни движения. Растежните движения са резултат от неравномерно нарастване на двете страни на даден орган. Растежните движения са необратим процес. Тургорните движения  възникват вследствие на промяна в тургора-обратим процес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048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Тропизми-наблюдава се растеж от едната страна на растението, като то се извива по посока на дразнителя. Според вида на дразнителя-фототропизъм, гравитропизъм, хемотропизъм. По отношение на посоката на действие на дразнителя-положителни</a:t>
            </a:r>
            <a:r>
              <a:rPr lang="en-US" dirty="0" smtClean="0"/>
              <a:t>(</a:t>
            </a:r>
            <a:r>
              <a:rPr lang="bg-BG" dirty="0" smtClean="0"/>
              <a:t>към дразнителя</a:t>
            </a:r>
            <a:r>
              <a:rPr lang="en-US" dirty="0" smtClean="0"/>
              <a:t>)</a:t>
            </a:r>
            <a:r>
              <a:rPr lang="bg-BG" dirty="0" smtClean="0"/>
              <a:t> и отрицателни</a:t>
            </a:r>
            <a:r>
              <a:rPr lang="en-US" dirty="0" smtClean="0"/>
              <a:t>(</a:t>
            </a:r>
            <a:r>
              <a:rPr lang="bg-BG" dirty="0" smtClean="0"/>
              <a:t>в обратна посока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-Фототропизъм-</a:t>
            </a:r>
            <a:r>
              <a:rPr lang="ru-RU" dirty="0" smtClean="0"/>
              <a:t>движение на растителен орган, обусловено от едностранно действаща светлина. Младите растящи поници, стъблата и листните дръжки имат положителен фототропизъм. Играе роля при ориентиране на растенията за ефективно</a:t>
            </a:r>
            <a:r>
              <a:rPr lang="bg-BG" dirty="0"/>
              <a:t> </a:t>
            </a:r>
            <a:r>
              <a:rPr lang="bg-BG" dirty="0" smtClean="0"/>
              <a:t>„улавяне“ на слънчеевата светлина. </a:t>
            </a:r>
            <a:endParaRPr lang="en-US" dirty="0"/>
          </a:p>
        </p:txBody>
      </p:sp>
      <p:pic>
        <p:nvPicPr>
          <p:cNvPr id="1026" name="Picture 2" descr="C:\Users\vikis\Desktop\d026d29f7d281d6ab5376fc6c843b326042d247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3444121"/>
            <a:ext cx="8160327" cy="31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-Гравитропизъм</a:t>
            </a:r>
            <a:r>
              <a:rPr lang="en-US" dirty="0" smtClean="0"/>
              <a:t>(</a:t>
            </a:r>
            <a:r>
              <a:rPr lang="bg-BG" dirty="0" smtClean="0"/>
              <a:t>геотропизъм</a:t>
            </a:r>
            <a:r>
              <a:rPr lang="en-US" dirty="0" smtClean="0"/>
              <a:t>)</a:t>
            </a:r>
            <a:r>
              <a:rPr lang="bg-BG" dirty="0" smtClean="0"/>
              <a:t>-Движения индуцирани от гравитацията. Извиването е резултат отнеравномерния растеж на противоположните страни на растящия орган.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Положителен гравитропизъм проявяват главните корени, мъхове и водорасли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Отрицателен гравитропизъм проявяват главните стъбла</a:t>
            </a:r>
          </a:p>
          <a:p>
            <a:pPr marL="285750" indent="-285750">
              <a:buFont typeface="Arial" pitchFamily="34" charset="0"/>
              <a:buChar char="•"/>
            </a:pPr>
            <a:endParaRPr lang="bg-BG" dirty="0"/>
          </a:p>
          <a:p>
            <a:r>
              <a:rPr lang="bg-BG" dirty="0" smtClean="0"/>
              <a:t>За изясняване на механизма на гравитропната реакция има две основни теории-статолитната и хормоналната</a:t>
            </a:r>
            <a:endParaRPr lang="en-US" dirty="0"/>
          </a:p>
        </p:txBody>
      </p:sp>
      <p:pic>
        <p:nvPicPr>
          <p:cNvPr id="2050" name="Picture 2" descr="C:\Users\vikis\Desktop\tumblr-inline-nlix4vvszl1r440ih-1280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77438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-Хемотропизъм- Движение на растящите органи, обусловени от химичен градиент. Хемотропизъм проявяват корените, прорастъците на паразитните растХения, жлезистите власинки на насекомоядните растения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-Хидротропизъм- Неравномерно разпределение на водата. Корените проявяват положителен хидротропизъм,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1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-Термотропизъм-представлява извиване на растящия в отговор на едностранно действащо топлинно излъчване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-Тигмонастии-движение, предизвикано от допир. Наблюдава се при мустачките на лоза, краставици, грах</a:t>
            </a:r>
            <a:endParaRPr lang="en-US" dirty="0"/>
          </a:p>
        </p:txBody>
      </p:sp>
      <p:pic>
        <p:nvPicPr>
          <p:cNvPr id="4098" name="Picture 2" descr="C:\Users\vikis\Desktop\qu-es-el-tigmotropis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31" y="2514600"/>
            <a:ext cx="4173538" cy="31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Настии-Дифузно действащи дразнители, които могат да предизвикат настии са температура, влажност на средата, осветеност</a:t>
            </a:r>
          </a:p>
          <a:p>
            <a:endParaRPr lang="bg-BG" dirty="0"/>
          </a:p>
          <a:p>
            <a:r>
              <a:rPr lang="bg-BG" dirty="0" smtClean="0"/>
              <a:t>-Никтинастии-движения предизвикани от редуване на деня и нощта. Някои цветове се разтварят сутрин и се затварят вечер. Осъществяват се с цел улесняване на опрашването. 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-Фотонастии проявяват цветните кошнички на глухарчето и други като се затварят вечер или при изкуствено затъмняване. Тези движения са растежни-ответната реакция се дължи на неравномерния растеж от горната и долната страна на венчелистчетата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Термонастии се срещат особено често при пролетните растения. Цветовете на минзухара и лалето се разтварят, ако се пренесат в топла стая</a:t>
            </a:r>
          </a:p>
          <a:p>
            <a:endParaRPr lang="en-US" dirty="0"/>
          </a:p>
        </p:txBody>
      </p:sp>
      <p:pic>
        <p:nvPicPr>
          <p:cNvPr id="5122" name="Picture 2" descr="C:\Users\vikis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4876801"/>
            <a:ext cx="3189481" cy="17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9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-Тигмонастиите са най-ясно изразени при мустачките,които са чувствителни към докосване. Тигмонастичните движения в началото са тургорни движения, а по-късно се прибавя и растежно движение. При росянката в отговор на допир на грапави предмети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-Хемонастиите са свойствени за насекомоядните растения. Жлезистите власинки на росянката реагират първо на дразненето от насекомите и допира</a:t>
            </a:r>
            <a:r>
              <a:rPr lang="en-US" dirty="0" smtClean="0"/>
              <a:t>(</a:t>
            </a:r>
            <a:r>
              <a:rPr lang="bg-BG" dirty="0" smtClean="0"/>
              <a:t>тигмонастия</a:t>
            </a:r>
            <a:r>
              <a:rPr lang="en-US" dirty="0" smtClean="0"/>
              <a:t>)</a:t>
            </a:r>
            <a:r>
              <a:rPr lang="bg-BG" dirty="0" smtClean="0"/>
              <a:t>, но извиванията се предизвикват от химични дразнители.</a:t>
            </a:r>
            <a:endParaRPr lang="bg-BG" dirty="0"/>
          </a:p>
        </p:txBody>
      </p:sp>
      <p:pic>
        <p:nvPicPr>
          <p:cNvPr id="6146" name="Picture 2" descr="C:\Users\vikis\Desktop\200px-Drosera_capensis_b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1"/>
            <a:ext cx="21786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49DE62-82AB-4035-B8A3-99E82F7906F2}"/>
</file>

<file path=customXml/itemProps2.xml><?xml version="1.0" encoding="utf-8"?>
<ds:datastoreItem xmlns:ds="http://schemas.openxmlformats.org/officeDocument/2006/customXml" ds:itemID="{D706509B-E6FC-4F1E-A30F-9FF46CA59FBF}"/>
</file>

<file path=customXml/itemProps3.xml><?xml version="1.0" encoding="utf-8"?>
<ds:datastoreItem xmlns:ds="http://schemas.openxmlformats.org/officeDocument/2006/customXml" ds:itemID="{B72EEE41-2D98-4CBE-BC47-77D3F128519D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187</TotalTime>
  <Words>701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23</cp:revision>
  <dcterms:created xsi:type="dcterms:W3CDTF">2021-03-08T09:40:58Z</dcterms:created>
  <dcterms:modified xsi:type="dcterms:W3CDTF">2021-03-08T12:48:47Z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