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C96F4-766B-F3CB-91D1-86321B2DB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C6193A-5CCE-4407-7613-03A7252F8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8968F-9562-B338-C9CA-58D864CC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5FE8-FE04-4CAB-998F-06F6491953C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BC8B5-D531-386E-B942-63D35EB6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F44CD-C6EA-DC89-290D-F1B61943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EF14-75A6-4034-8EF1-92E80DA8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8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CF4C8-0E97-2CB4-DDC8-207D2656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2E99E4-9ADD-7DC8-6398-23E0D581D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F188C-5700-2E6B-6D30-11194A80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5FE8-FE04-4CAB-998F-06F6491953C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9B3C0-F15C-F0D5-8DFE-CC2BF23B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40A8A-7553-5B9C-B19D-A3A26830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EF14-75A6-4034-8EF1-92E80DA8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4A08FC-0F4F-C710-6340-1FC27395D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858775-38C0-1A2D-A715-4D0BD1DC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7BE2-4791-DC35-7A70-C66CBFC0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5FE8-FE04-4CAB-998F-06F6491953C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937E3-A009-8F02-EA8F-CEFCD7CE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F7C04-42DF-8604-DCF9-BF6515C6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EF14-75A6-4034-8EF1-92E80DA8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1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391B0-B928-7BA0-5567-CE24EF70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7295-DAD1-DA8B-0230-668C2029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09A9D-A339-28BA-0FD2-3C032C2B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5FE8-FE04-4CAB-998F-06F6491953C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1DB87-408F-A646-BE9C-279C5380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FC369-8CE8-DE8C-BAEC-DB467988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EF14-75A6-4034-8EF1-92E80DA8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5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486F6-EA70-5442-5B2C-644E089C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65D93-A020-C8CE-7AE8-3249DFA0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93A04-D9B8-8667-5DF0-F4CBF66A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5FE8-FE04-4CAB-998F-06F6491953C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FD481-5F67-BCEE-ED86-0AAEE49F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5B5A0-3B9B-DF1A-453C-F1625DD1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EF14-75A6-4034-8EF1-92E80DA8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0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73167-14F3-5D47-8B81-7B831BA4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F263A-DF7A-7AC7-243F-06A9A06AE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E0993E-55F5-0C80-C06E-F6AE0F79F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547F4-EBC0-C0A8-252A-009A22F3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5FE8-FE04-4CAB-998F-06F6491953C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8976DD-BD17-DFD4-1770-476B0966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BA309A-BEC1-6F4B-5A54-1A42911E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EF14-75A6-4034-8EF1-92E80DA8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7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E5603-C274-363E-56D8-F7759E4D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A8EC03-5E9B-64D4-D36B-E7859D1B2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EF681-F867-2373-B1E0-6F88EFB8A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9E2F9B-CE12-D8CD-A5E1-A60F136BA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436CA2-3C06-2BCB-2A4F-C81DEEA0B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20280B-8315-32C5-BB20-08E6DB3D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5FE8-FE04-4CAB-998F-06F6491953C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7EFDBA-3C0C-39D2-E6FE-02BD0966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8B46DE-DCE3-0E51-E0A8-FA832870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EF14-75A6-4034-8EF1-92E80DA8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7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0C6FB-B0BD-BF3B-2C4D-E286F6F4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FE7E55-43F7-F347-09A1-9A12CE06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5FE8-FE04-4CAB-998F-06F6491953C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C05BE4-04D3-3FB5-744E-50475C44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DA44EC-D8C3-1001-ABDD-52BC57F5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EF14-75A6-4034-8EF1-92E80DA8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8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ED40F5-6835-2C5C-6B1D-600F3445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5FE8-FE04-4CAB-998F-06F6491953C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B72E0-37D9-2937-D9BD-60C01C2E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AD1B62-26DD-7004-46DC-4E5A52E1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EF14-75A6-4034-8EF1-92E80DA8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4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21E9C-942B-476B-ACC1-0D6E10BA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CF968-58E6-8694-E6A2-1E0066A2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D75F2-D07F-ABBE-F03E-72069591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145336-0D4A-CD16-F86C-B510593C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5FE8-FE04-4CAB-998F-06F6491953C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3E50DB-F5E9-130E-EF79-D5A6C91A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0B7AB-D661-C792-FF2F-29FBAE63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EF14-75A6-4034-8EF1-92E80DA8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219DA-665A-363B-EC5D-D4FF6666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4B8B4-8694-F433-F781-C21CAD9DE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BE803-F6D9-2BC9-99A8-8D1D05648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D40C9-4D13-65F1-A7FB-B3311737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5FE8-FE04-4CAB-998F-06F6491953C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F72F3-0CBD-BCAF-A7AC-79D85560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FB6B7-5DE3-569A-B05C-DB898060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EF14-75A6-4034-8EF1-92E80DA8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5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98AC3-F7A8-2D20-9619-70629C36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817213-5FBA-E3C8-F22C-C690A47B2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BBB7F-2726-31AB-CF70-3AB269DE3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A5FE8-FE04-4CAB-998F-06F6491953C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C53F2-F6FB-2DDD-B071-F0CED42A4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44DB-CAE8-7DB9-2876-F09115D8F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EF14-75A6-4034-8EF1-92E80DA8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8329DB3-70B0-3A60-9944-2AEBB535E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BD3B70-3AE6-058B-47A4-6D897C12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247775"/>
            <a:ext cx="11449049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미니 프로젝트 </a:t>
            </a:r>
            <a:r>
              <a:rPr lang="en-US" altLang="ko-KR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웹페이지 제작 완료 보고  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219090C-74BD-D7EB-B562-0C751B32F945}"/>
              </a:ext>
            </a:extLst>
          </p:cNvPr>
          <p:cNvSpPr txBox="1">
            <a:spLocks/>
          </p:cNvSpPr>
          <p:nvPr/>
        </p:nvSpPr>
        <p:spPr>
          <a:xfrm>
            <a:off x="952500" y="4952999"/>
            <a:ext cx="10287000" cy="761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2022.11.04.</a:t>
            </a:r>
            <a:endParaRPr lang="ko-KR" altLang="en-US" sz="36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F31CBB2-E0D6-4C95-A4E3-61372D4BB2DD}"/>
              </a:ext>
            </a:extLst>
          </p:cNvPr>
          <p:cNvSpPr txBox="1">
            <a:spLocks/>
          </p:cNvSpPr>
          <p:nvPr/>
        </p:nvSpPr>
        <p:spPr>
          <a:xfrm>
            <a:off x="952500" y="3382566"/>
            <a:ext cx="10287000" cy="761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10</a:t>
            </a:r>
            <a:r>
              <a:rPr lang="ko-KR" altLang="en-US" sz="36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조 </a:t>
            </a:r>
            <a:r>
              <a:rPr lang="en-US" altLang="ko-KR" sz="36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‘</a:t>
            </a:r>
            <a:r>
              <a:rPr lang="ko-KR" altLang="en-US" sz="3600" b="1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쿠스</a:t>
            </a:r>
            <a:r>
              <a:rPr lang="en-US" altLang="ko-KR" sz="36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’</a:t>
            </a:r>
            <a:endParaRPr lang="ko-KR" altLang="en-US" sz="36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90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BE9A96C-C0E0-DBA5-BCB5-FFE38E83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4E66D-2FC5-83EE-8940-6B5236E03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개발 인원 및 역할</a:t>
            </a:r>
            <a:r>
              <a:rPr lang="en-US" altLang="ko-KR" sz="2400" b="1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2400" b="1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소개 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프로젝트 소개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사용 된 기술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4.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구현한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API</a:t>
            </a:r>
            <a:endParaRPr lang="en-US" altLang="ko-KR" sz="2400" b="1" kern="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5. DB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구조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F49568C-5977-8EAE-2D75-3D37276B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목           차</a:t>
            </a:r>
          </a:p>
        </p:txBody>
      </p:sp>
    </p:spTree>
    <p:extLst>
      <p:ext uri="{BB962C8B-B14F-4D97-AF65-F5344CB8AC3E}">
        <p14:creationId xmlns:p14="http://schemas.microsoft.com/office/powerpoint/2010/main" val="322462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80396B5-9DF4-58B1-5991-EE6BCC6A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BD3B70-3AE6-058B-47A4-6D897C12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ko-KR" altLang="en-US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개발 인원 및 역할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3655A-75B2-B4BB-1851-DFB07F6B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83B06BDF-1C7D-01C2-CE9C-BB3CECF52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768698"/>
              </p:ext>
            </p:extLst>
          </p:nvPr>
        </p:nvGraphicFramePr>
        <p:xfrm>
          <a:off x="501650" y="1574800"/>
          <a:ext cx="11188701" cy="38479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01825">
                  <a:extLst>
                    <a:ext uri="{9D8B030D-6E8A-4147-A177-3AD203B41FA5}">
                      <a16:colId xmlns:a16="http://schemas.microsoft.com/office/drawing/2014/main" val="896078832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4002839239"/>
                    </a:ext>
                  </a:extLst>
                </a:gridCol>
                <a:gridCol w="7385051">
                  <a:extLst>
                    <a:ext uri="{9D8B030D-6E8A-4147-A177-3AD203B41FA5}">
                      <a16:colId xmlns:a16="http://schemas.microsoft.com/office/drawing/2014/main" val="714417205"/>
                    </a:ext>
                  </a:extLst>
                </a:gridCol>
              </a:tblGrid>
              <a:tr h="647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이   </a:t>
                      </a:r>
                      <a:r>
                        <a:rPr lang="ko-KR" altLang="en-US" sz="32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름</a:t>
                      </a:r>
                      <a:endParaRPr lang="ko-KR" altLang="en-US" sz="32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직   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역   할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6978552"/>
                  </a:ext>
                </a:extLst>
              </a:tr>
              <a:tr h="704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김남훈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팀장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발표 및 행정 총괄 처리 </a:t>
                      </a:r>
                      <a:r>
                        <a:rPr lang="en-US" altLang="ko-KR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/ </a:t>
                      </a:r>
                      <a:r>
                        <a:rPr lang="ko-KR" altLang="en-US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서버 연동 및 배포 </a:t>
                      </a:r>
                      <a:endParaRPr lang="en-US" altLang="ko-KR" sz="2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/ </a:t>
                      </a:r>
                      <a:r>
                        <a:rPr lang="ko-KR" altLang="en-US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개인 페이지 제작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49665"/>
                  </a:ext>
                </a:extLst>
              </a:tr>
              <a:tr h="249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장성준</a:t>
                      </a:r>
                      <a:endParaRPr lang="ko-KR" altLang="en-US" sz="2800" b="1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팀원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코드 검토 및 합치기 </a:t>
                      </a:r>
                      <a:r>
                        <a:rPr lang="en-US" altLang="ko-KR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/ </a:t>
                      </a:r>
                      <a:r>
                        <a:rPr lang="ko-KR" altLang="en-US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메인 페이지 틀 제작</a:t>
                      </a:r>
                      <a:endParaRPr lang="en-US" altLang="ko-KR" sz="2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/ </a:t>
                      </a:r>
                      <a:r>
                        <a:rPr lang="ko-KR" altLang="en-US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개인 페이지 제작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3305671"/>
                  </a:ext>
                </a:extLst>
              </a:tr>
              <a:tr h="438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정성윤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팀원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개인 페이지 제작 </a:t>
                      </a:r>
                      <a:r>
                        <a:rPr lang="en-US" altLang="ko-KR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/ </a:t>
                      </a:r>
                      <a:r>
                        <a:rPr lang="ko-KR" altLang="en-US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메인 페이지 캐릭터 제작</a:t>
                      </a:r>
                      <a:endParaRPr lang="en-US" altLang="ko-KR" sz="2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3297693"/>
                  </a:ext>
                </a:extLst>
              </a:tr>
              <a:tr h="442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조용연</a:t>
                      </a:r>
                      <a:endParaRPr lang="ko-KR" altLang="en-US" sz="2800" b="1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팀원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개인 페이지 제작 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913129"/>
                  </a:ext>
                </a:extLst>
              </a:tr>
              <a:tr h="420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조   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팀원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개인 페이지 제작 </a:t>
                      </a:r>
                      <a:r>
                        <a:rPr lang="en-US" altLang="ko-KR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/ </a:t>
                      </a:r>
                      <a:r>
                        <a:rPr lang="ko-KR" altLang="en-US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메인 페이지 스타일 조정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6575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1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80396B5-9DF4-58B1-5991-EE6BCC6A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BD3B70-3AE6-058B-47A4-6D897C12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프로젝트 소개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CEDDEE-FEB1-DBE0-6605-E036FB3D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499"/>
            <a:ext cx="10515600" cy="931863"/>
          </a:xfrm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목표 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팀 및 팀원을 소개하는 페이지를 만들고 배포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A93DC2B-0F11-B206-46A8-CFA4589A560F}"/>
              </a:ext>
            </a:extLst>
          </p:cNvPr>
          <p:cNvSpPr txBox="1">
            <a:spLocks/>
          </p:cNvSpPr>
          <p:nvPr/>
        </p:nvSpPr>
        <p:spPr>
          <a:xfrm>
            <a:off x="628649" y="2460625"/>
            <a:ext cx="10925175" cy="2701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가</a:t>
            </a:r>
            <a:r>
              <a:rPr lang="en-US" altLang="ko-KR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팀원 소개 메인 </a:t>
            </a:r>
            <a:r>
              <a:rPr lang="en-US" altLang="ko-KR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+ </a:t>
            </a:r>
            <a:r>
              <a:rPr lang="ko-KR" altLang="en-US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개별 페이지 작성 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</a:t>
            </a:r>
            <a:endParaRPr lang="en-US" altLang="ko-KR" sz="2000" kern="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나</a:t>
            </a:r>
            <a:r>
              <a:rPr lang="en-US" altLang="ko-KR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방명록을 클라우드</a:t>
            </a:r>
            <a:r>
              <a:rPr lang="en-US" altLang="ko-KR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DB</a:t>
            </a:r>
            <a:r>
              <a:rPr lang="ko-KR" altLang="en-US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에 저장 </a:t>
            </a:r>
            <a:r>
              <a:rPr lang="en-US" altLang="ko-KR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+ DB</a:t>
            </a:r>
            <a:r>
              <a:rPr lang="ko-KR" altLang="en-US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에 저장된 정보를 사람들에게 보여주는 페이지 작성 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</a:t>
            </a:r>
            <a:endParaRPr lang="en-US" altLang="ko-KR" sz="2000" kern="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다</a:t>
            </a:r>
            <a:r>
              <a:rPr lang="en-US" altLang="ko-KR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AWS </a:t>
            </a:r>
            <a:r>
              <a:rPr lang="ko-KR" altLang="en-US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서버를 이용</a:t>
            </a:r>
            <a:r>
              <a:rPr lang="en-US" altLang="ko-KR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sz="2000" kern="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웹페이지 배포</a:t>
            </a:r>
          </a:p>
        </p:txBody>
      </p:sp>
    </p:spTree>
    <p:extLst>
      <p:ext uri="{BB962C8B-B14F-4D97-AF65-F5344CB8AC3E}">
        <p14:creationId xmlns:p14="http://schemas.microsoft.com/office/powerpoint/2010/main" val="87905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80396B5-9DF4-58B1-5991-EE6BCC6A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BD3B70-3AE6-058B-47A4-6D897C12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3.  </a:t>
            </a:r>
            <a:r>
              <a:rPr lang="ko-KR" altLang="en-US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 기술</a:t>
            </a:r>
          </a:p>
        </p:txBody>
      </p:sp>
      <p:graphicFrame>
        <p:nvGraphicFramePr>
          <p:cNvPr id="3" name="표 11">
            <a:extLst>
              <a:ext uri="{FF2B5EF4-FFF2-40B4-BE49-F238E27FC236}">
                <a16:creationId xmlns:a16="http://schemas.microsoft.com/office/drawing/2014/main" id="{04699F67-9B8F-F9A1-07F5-06062A6A3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497149"/>
              </p:ext>
            </p:extLst>
          </p:nvPr>
        </p:nvGraphicFramePr>
        <p:xfrm>
          <a:off x="501650" y="1574800"/>
          <a:ext cx="11188701" cy="345170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32100">
                  <a:extLst>
                    <a:ext uri="{9D8B030D-6E8A-4147-A177-3AD203B41FA5}">
                      <a16:colId xmlns:a16="http://schemas.microsoft.com/office/drawing/2014/main" val="896078832"/>
                    </a:ext>
                  </a:extLst>
                </a:gridCol>
                <a:gridCol w="8356601">
                  <a:extLst>
                    <a:ext uri="{9D8B030D-6E8A-4147-A177-3AD203B41FA5}">
                      <a16:colId xmlns:a16="http://schemas.microsoft.com/office/drawing/2014/main" val="4002839239"/>
                    </a:ext>
                  </a:extLst>
                </a:gridCol>
              </a:tblGrid>
              <a:tr h="647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목   록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기   술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697855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공    통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HTML, CSS, JS, Bootstrap</a:t>
                      </a:r>
                      <a:endParaRPr lang="ko-KR" altLang="en-US" sz="2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4966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백엔드</a:t>
                      </a:r>
                      <a:endParaRPr lang="ko-KR" altLang="en-US" sz="2800" b="1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Flask, MongoDB</a:t>
                      </a:r>
                      <a:endParaRPr lang="ko-KR" altLang="en-US" sz="2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330567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방명록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MongoDB</a:t>
                      </a:r>
                      <a:endParaRPr lang="ko-KR" altLang="en-US" sz="2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329769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웹 배포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AWS, DNS</a:t>
                      </a:r>
                      <a:endParaRPr lang="ko-KR" altLang="en-US" sz="2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91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41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80396B5-9DF4-58B1-5991-EE6BCC6A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BD3B70-3AE6-058B-47A4-6D897C12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4.  </a:t>
            </a:r>
            <a:r>
              <a:rPr lang="ko-KR" altLang="en-US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구현한 </a:t>
            </a:r>
            <a:r>
              <a:rPr lang="en-US" altLang="ko-KR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API</a:t>
            </a:r>
            <a:endParaRPr lang="ko-KR" altLang="en-US" sz="48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3304E2D-7F73-084B-817F-29E020FAD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52684"/>
              </p:ext>
            </p:extLst>
          </p:nvPr>
        </p:nvGraphicFramePr>
        <p:xfrm>
          <a:off x="123823" y="1349469"/>
          <a:ext cx="11948102" cy="3200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00874">
                  <a:extLst>
                    <a:ext uri="{9D8B030D-6E8A-4147-A177-3AD203B41FA5}">
                      <a16:colId xmlns:a16="http://schemas.microsoft.com/office/drawing/2014/main" val="3158731943"/>
                    </a:ext>
                  </a:extLst>
                </a:gridCol>
                <a:gridCol w="2499145">
                  <a:extLst>
                    <a:ext uri="{9D8B030D-6E8A-4147-A177-3AD203B41FA5}">
                      <a16:colId xmlns:a16="http://schemas.microsoft.com/office/drawing/2014/main" val="4189406305"/>
                    </a:ext>
                  </a:extLst>
                </a:gridCol>
                <a:gridCol w="1802172">
                  <a:extLst>
                    <a:ext uri="{9D8B030D-6E8A-4147-A177-3AD203B41FA5}">
                      <a16:colId xmlns:a16="http://schemas.microsoft.com/office/drawing/2014/main" val="3722208056"/>
                    </a:ext>
                  </a:extLst>
                </a:gridCol>
                <a:gridCol w="3209113">
                  <a:extLst>
                    <a:ext uri="{9D8B030D-6E8A-4147-A177-3AD203B41FA5}">
                      <a16:colId xmlns:a16="http://schemas.microsoft.com/office/drawing/2014/main" val="1946787768"/>
                    </a:ext>
                  </a:extLst>
                </a:gridCol>
                <a:gridCol w="2336798">
                  <a:extLst>
                    <a:ext uri="{9D8B030D-6E8A-4147-A177-3AD203B41FA5}">
                      <a16:colId xmlns:a16="http://schemas.microsoft.com/office/drawing/2014/main" val="2172777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기   능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METHOD</a:t>
                      </a:r>
                      <a:endParaRPr lang="ko-KR" altLang="en-US" sz="32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U R 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Request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Response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54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방명록 작성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POST</a:t>
                      </a:r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/</a:t>
                      </a:r>
                      <a:r>
                        <a:rPr lang="en-US" altLang="ko-KR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coosepost</a:t>
                      </a:r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User : (</a:t>
                      </a:r>
                      <a:r>
                        <a:rPr lang="en-US" altLang="ko-KR" sz="1600" dirty="0"/>
                        <a:t>*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DB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유저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Name_give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: 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방명록 작성자명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Comment_give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: 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방명록 내용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)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116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방명록 전체</a:t>
                      </a:r>
                      <a:endParaRPr lang="en-US" altLang="ko-KR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리스트</a:t>
                      </a:r>
                      <a:r>
                        <a:rPr lang="en-US" altLang="ko-KR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가져오기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GET</a:t>
                      </a:r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/</a:t>
                      </a:r>
                      <a:r>
                        <a:rPr lang="en-US" altLang="ko-KR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cooseget</a:t>
                      </a:r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User : (</a:t>
                      </a:r>
                      <a:r>
                        <a:rPr lang="en-US" altLang="ko-KR" sz="1600" dirty="0"/>
                        <a:t>*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DB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유저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검색 결과 </a:t>
                      </a:r>
                      <a:endParaRPr lang="en-US" altLang="ko-KR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방명록 리스트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00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검색한 이름이</a:t>
                      </a:r>
                      <a:br>
                        <a:rPr lang="en-US" altLang="ko-KR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</a:br>
                      <a:r>
                        <a:rPr lang="ko-KR" altLang="en-US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작성한 방명록</a:t>
                      </a:r>
                      <a:endParaRPr lang="en-US" altLang="ko-KR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가져오기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GET</a:t>
                      </a:r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/</a:t>
                      </a:r>
                      <a:r>
                        <a:rPr lang="en-US" altLang="ko-KR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cooseget</a:t>
                      </a:r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User : (</a:t>
                      </a:r>
                      <a:r>
                        <a:rPr lang="en-US" altLang="ko-KR" sz="1600" dirty="0"/>
                        <a:t>*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DB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유저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Comment_list</a:t>
                      </a:r>
                      <a:b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</a:b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검색한 이름 방명록 작성자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방명록 내용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)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9000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FB248D-4146-8C7E-F1F3-63F353B30C33}"/>
              </a:ext>
            </a:extLst>
          </p:cNvPr>
          <p:cNvSpPr txBox="1"/>
          <p:nvPr/>
        </p:nvSpPr>
        <p:spPr>
          <a:xfrm>
            <a:off x="3248053" y="4687105"/>
            <a:ext cx="8824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 DB</a:t>
            </a:r>
            <a:r>
              <a:rPr lang="ko-KR" altLang="en-US" sz="1600" dirty="0"/>
              <a:t>유저 </a:t>
            </a:r>
            <a:r>
              <a:rPr lang="en-US" altLang="ko-KR" sz="1600" dirty="0"/>
              <a:t>: </a:t>
            </a:r>
            <a:r>
              <a:rPr lang="ko-KR" altLang="en-US" sz="1600" dirty="0"/>
              <a:t>각 페이지별 </a:t>
            </a:r>
            <a:r>
              <a:rPr lang="en-US" altLang="ko-KR" sz="1600" dirty="0"/>
              <a:t>DB</a:t>
            </a:r>
            <a:r>
              <a:rPr lang="ko-KR" altLang="en-US" sz="1600" dirty="0"/>
              <a:t>소유자를 구분하는 아이디이다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예시 </a:t>
            </a:r>
            <a:r>
              <a:rPr lang="en-US" altLang="ko-KR" sz="1600" dirty="0"/>
              <a:t>: main, </a:t>
            </a:r>
            <a:r>
              <a:rPr lang="en-US" altLang="ko-KR" sz="1600" dirty="0" err="1"/>
              <a:t>jun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jw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eli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syj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nhk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025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80396B5-9DF4-58B1-5991-EE6BCC6A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BD3B70-3AE6-058B-47A4-6D897C12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5.  </a:t>
            </a:r>
            <a:r>
              <a:rPr lang="ko-KR" altLang="en-US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데이터베이스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5A7DD-B378-B506-152F-DA46FBDA8CDE}"/>
              </a:ext>
            </a:extLst>
          </p:cNvPr>
          <p:cNvSpPr txBox="1"/>
          <p:nvPr/>
        </p:nvSpPr>
        <p:spPr>
          <a:xfrm>
            <a:off x="5948413" y="4812632"/>
            <a:ext cx="138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89BDC1-DDF2-2AC1-7D88-CE14DF008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18269"/>
              </p:ext>
            </p:extLst>
          </p:nvPr>
        </p:nvGraphicFramePr>
        <p:xfrm>
          <a:off x="1241424" y="1528445"/>
          <a:ext cx="9807576" cy="248157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903788">
                  <a:extLst>
                    <a:ext uri="{9D8B030D-6E8A-4147-A177-3AD203B41FA5}">
                      <a16:colId xmlns:a16="http://schemas.microsoft.com/office/drawing/2014/main" val="3231242534"/>
                    </a:ext>
                  </a:extLst>
                </a:gridCol>
                <a:gridCol w="4903788">
                  <a:extLst>
                    <a:ext uri="{9D8B030D-6E8A-4147-A177-3AD203B41FA5}">
                      <a16:colId xmlns:a16="http://schemas.microsoft.com/office/drawing/2014/main" val="2469296768"/>
                    </a:ext>
                  </a:extLst>
                </a:gridCol>
              </a:tblGrid>
              <a:tr h="889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Key</a:t>
                      </a:r>
                      <a:endParaRPr lang="ko-KR" altLang="en-US" sz="3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Value</a:t>
                      </a:r>
                      <a:endParaRPr lang="ko-KR" altLang="en-US" sz="320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915462"/>
                  </a:ext>
                </a:extLst>
              </a:tr>
              <a:tr h="79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Name</a:t>
                      </a:r>
                      <a:endParaRPr lang="ko-KR" altLang="en-US" sz="2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방명록 작성자의 이름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5697533"/>
                  </a:ext>
                </a:extLst>
              </a:tr>
              <a:tr h="79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Comment </a:t>
                      </a:r>
                      <a:endParaRPr lang="ko-KR" altLang="en-US" sz="2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방명록의 내용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44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57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80396B5-9DF4-58B1-5991-EE6BCC6A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BD3B70-3AE6-058B-47A4-6D897C12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감사합니다</a:t>
            </a:r>
            <a:r>
              <a:rPr lang="en-US" altLang="ko-KR" sz="4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48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41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313</Words>
  <Application>Microsoft Office PowerPoint</Application>
  <PresentationFormat>와이드스크린</PresentationFormat>
  <Paragraphs>87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HY견명조</vt:lpstr>
      <vt:lpstr>맑은 고딕</vt:lpstr>
      <vt:lpstr>Arial</vt:lpstr>
      <vt:lpstr>Office 테마</vt:lpstr>
      <vt:lpstr> 미니 프로젝트 : 웹페이지 제작 완료 보고   </vt:lpstr>
      <vt:lpstr>목           차</vt:lpstr>
      <vt:lpstr>1. 개발 인원 및 역할</vt:lpstr>
      <vt:lpstr>2. 프로젝트 소개</vt:lpstr>
      <vt:lpstr>3.  사용 기술</vt:lpstr>
      <vt:lpstr>4.  구현한 API</vt:lpstr>
      <vt:lpstr>5.  데이터베이스 구조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</dc:creator>
  <cp:lastModifiedBy>ㅇ</cp:lastModifiedBy>
  <cp:revision>83</cp:revision>
  <dcterms:created xsi:type="dcterms:W3CDTF">2022-11-03T07:10:25Z</dcterms:created>
  <dcterms:modified xsi:type="dcterms:W3CDTF">2022-11-04T02:30:12Z</dcterms:modified>
</cp:coreProperties>
</file>