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4"/>
  </p:sldMasterIdLst>
  <p:notesMasterIdLst>
    <p:notesMasterId r:id="rId6"/>
  </p:notesMasterIdLst>
  <p:handoutMasterIdLst>
    <p:handoutMasterId r:id="rId7"/>
  </p:handoutMasterIdLst>
  <p:sldIdLst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7F8216-60AB-4D03-9B61-CB55BAE56786}" v="1" dt="2025-06-04T20:21:30.186"/>
  </p1510:revLst>
</p1510:revInfo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94" autoAdjust="0"/>
  </p:normalViewPr>
  <p:slideViewPr>
    <p:cSldViewPr snapToGrid="0">
      <p:cViewPr varScale="1">
        <p:scale>
          <a:sx n="67" d="100"/>
          <a:sy n="67" d="100"/>
        </p:scale>
        <p:origin x="1008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Relationship Id="rId14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se Collins" userId="eb1c54851e2f6f37" providerId="LiveId" clId="{C37F8216-60AB-4D03-9B61-CB55BAE56786}"/>
    <pc:docChg chg="undo custSel modSld">
      <pc:chgData name="Elise Collins" userId="eb1c54851e2f6f37" providerId="LiveId" clId="{C37F8216-60AB-4D03-9B61-CB55BAE56786}" dt="2025-06-04T20:29:51.918" v="297" actId="20577"/>
      <pc:docMkLst>
        <pc:docMk/>
      </pc:docMkLst>
      <pc:sldChg chg="addSp delSp modSp mod">
        <pc:chgData name="Elise Collins" userId="eb1c54851e2f6f37" providerId="LiveId" clId="{C37F8216-60AB-4D03-9B61-CB55BAE56786}" dt="2025-06-04T20:29:51.918" v="297" actId="20577"/>
        <pc:sldMkLst>
          <pc:docMk/>
          <pc:sldMk cId="3666674671" sldId="261"/>
        </pc:sldMkLst>
        <pc:spChg chg="mod">
          <ac:chgData name="Elise Collins" userId="eb1c54851e2f6f37" providerId="LiveId" clId="{C37F8216-60AB-4D03-9B61-CB55BAE56786}" dt="2025-06-04T20:29:51.918" v="297" actId="20577"/>
          <ac:spMkLst>
            <pc:docMk/>
            <pc:sldMk cId="3666674671" sldId="261"/>
            <ac:spMk id="3" creationId="{A6A33159-D030-2F82-A142-F75940728319}"/>
          </ac:spMkLst>
        </pc:spChg>
        <pc:spChg chg="add del mod">
          <ac:chgData name="Elise Collins" userId="eb1c54851e2f6f37" providerId="LiveId" clId="{C37F8216-60AB-4D03-9B61-CB55BAE56786}" dt="2025-06-04T20:21:52.978" v="122" actId="478"/>
          <ac:spMkLst>
            <pc:docMk/>
            <pc:sldMk cId="3666674671" sldId="261"/>
            <ac:spMk id="4" creationId="{856EDDCE-6CEC-FB82-A576-41A67DD525E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16356-3B28-4AAF-8099-7941810E2475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DA344-5FA2-43F7-9D95-CA56C82B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40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6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9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CBD635-4863-B127-5668-D2C7DA8CD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629720-DD91-8012-686D-AABA43987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0911820" y="0"/>
            <a:ext cx="913577" cy="68580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0117" y="185195"/>
            <a:ext cx="6930838" cy="150549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B27827-7491-B1C2-D9C5-975A9FF66E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8788" y="-22860"/>
            <a:ext cx="329184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D4D4555-A25D-09B6-36AF-5977189F2DD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70116" y="2022395"/>
            <a:ext cx="6941703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500"/>
              </a:spcAft>
              <a:buFont typeface="Arial" panose="020B0604020202020204" pitchFamily="34" charset="0"/>
              <a:buChar char="•"/>
              <a:defRPr sz="1800"/>
            </a:lvl1pPr>
            <a:lvl2pPr>
              <a:spcBef>
                <a:spcPts val="1000"/>
              </a:spcBef>
              <a:spcAft>
                <a:spcPts val="1500"/>
              </a:spcAft>
              <a:defRPr sz="1800"/>
            </a:lvl2pPr>
            <a:lvl3pPr>
              <a:spcBef>
                <a:spcPts val="1000"/>
              </a:spcBef>
              <a:spcAft>
                <a:spcPts val="1500"/>
              </a:spcAft>
              <a:defRPr sz="1800"/>
            </a:lvl3pPr>
            <a:lvl4pPr>
              <a:spcBef>
                <a:spcPts val="1000"/>
              </a:spcBef>
              <a:spcAft>
                <a:spcPts val="1500"/>
              </a:spcAft>
              <a:defRPr sz="1800"/>
            </a:lvl4pPr>
            <a:lvl5pPr>
              <a:spcBef>
                <a:spcPts val="1000"/>
              </a:spcBef>
              <a:spcAft>
                <a:spcPts val="1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2374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95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3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2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0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2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3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8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6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D6D8061D-18C3-4F4F-85EF-561633F5875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6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1565" y="377219"/>
            <a:ext cx="7197635" cy="1972789"/>
          </a:xfrm>
          <a:noFill/>
        </p:spPr>
        <p:txBody>
          <a:bodyPr/>
          <a:lstStyle/>
          <a:p>
            <a:r>
              <a:rPr lang="en-US" sz="4400" dirty="0" err="1"/>
              <a:t>Tekton</a:t>
            </a:r>
            <a:r>
              <a:rPr lang="en-US" sz="4400" dirty="0"/>
              <a:t> Construction Mission Statement</a:t>
            </a:r>
          </a:p>
        </p:txBody>
      </p:sp>
      <p:pic>
        <p:nvPicPr>
          <p:cNvPr id="24" name="Picture Placeholder 7" descr="Looking up view of tall buildings">
            <a:extLst>
              <a:ext uri="{FF2B5EF4-FFF2-40B4-BE49-F238E27FC236}">
                <a16:creationId xmlns:a16="http://schemas.microsoft.com/office/drawing/2014/main" id="{A672B903-78EE-718A-C122-69D51207883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" b="61"/>
          <a:stretch/>
        </p:blipFill>
        <p:spPr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69532" y="2835564"/>
            <a:ext cx="6941703" cy="3199476"/>
          </a:xfrm>
          <a:noFill/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“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mission is to lead the commercial construction industry by offering clients the highest level of expertise, with consistently high-quality and dependable work and a family-oriented lens. 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We strive to provide superior workmanship and customer service and maintain the highest level of professionalism, honesty and fairness in our relationships with our customers</a:t>
            </a:r>
            <a:r>
              <a:rPr lang="en-US" sz="2400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contractors and 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employees.”</a:t>
            </a:r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20BE78-9FDF-401B-B412-3AA10EC5BEA3}">
  <ds:schemaRefs>
    <ds:schemaRef ds:uri="http://purl.org/dc/elements/1.1/"/>
    <ds:schemaRef ds:uri="71af3243-3dd4-4a8d-8c0d-dd76da1f02a5"/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dcmitype/"/>
    <ds:schemaRef ds:uri="http://schemas.openxmlformats.org/package/2006/metadata/core-properties"/>
    <ds:schemaRef ds:uri="230e9df3-be65-4c73-a93b-d1236ebd677e"/>
    <ds:schemaRef ds:uri="http://www.w3.org/XML/1998/namespace"/>
    <ds:schemaRef ds:uri="http://schemas.microsoft.com/office/infopath/2007/PartnerControls"/>
    <ds:schemaRef ds:uri="16c05727-aa75-4e4a-9b5f-8a80a1165891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30E62E91-3991-445A-ADE0-DB143B39320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C180A77-4928-484F-9529-F716C85D6A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{6425D1D7-85FB-48C4-8921-1B8BEBBBD63D}tf22797433_win32</Template>
  <TotalTime>84</TotalTime>
  <Words>66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Arial</vt:lpstr>
      <vt:lpstr>Calibri</vt:lpstr>
      <vt:lpstr>Times New Roman</vt:lpstr>
      <vt:lpstr>Univers Condensed Light</vt:lpstr>
      <vt:lpstr>Walbaum Display Light</vt:lpstr>
      <vt:lpstr>AngleLinesVTI</vt:lpstr>
      <vt:lpstr>Tekton Construction Mission Statement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Elise Collins</dc:creator>
  <cp:lastModifiedBy>Eli Claeys</cp:lastModifiedBy>
  <cp:revision>1</cp:revision>
  <dcterms:created xsi:type="dcterms:W3CDTF">2025-06-04T19:05:32Z</dcterms:created>
  <dcterms:modified xsi:type="dcterms:W3CDTF">2025-06-11T18:51:46Z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