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AA05-204B-BD08-0410-355120FFE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A8B1-9CFF-3BCA-4727-09B1B6FB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9992-AFF3-1720-5682-3ACA9F0B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7E16-B184-2FF0-31FF-937439D1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A49E-1515-B588-F4D2-4C278015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72A5-EDC8-25CD-DC7F-837AFB7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5F624-F7C8-047D-38BB-C13E150A1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E9AD-63F0-B367-BE1A-522344F9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B2CD-D234-44CD-C8E4-B59EFB7C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2325-75CF-06EC-AF03-54E7CD12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06655-6CD8-99B4-6585-57910C379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AA798-2362-CB41-0280-93E9600D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35BA-81C1-D5C3-2B19-FA6484B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87C-F662-A27B-C0D2-03017CFF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2928-6BC6-449D-B522-71B09C2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5EDA-265B-D0B4-10C7-F4FB761E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734E-2F77-D05F-B167-78A72EA3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D360-7923-49CD-ED89-EBF483AC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33F0-C79D-8431-5C80-792BC5CA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0BF6-1C71-8DAA-09BF-B2B5532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2DA4-FD1A-D187-F5D5-7CF5C5E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6957-335E-5196-4732-B76E86A6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5CDF-8D1A-468D-A2AD-FEEAC25D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AFF8-675C-43B1-CCBD-F303D52D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4BEE-BD10-6799-CCFF-423B258F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EF0B-B507-1840-A699-0FE0BBA1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4A13-2E28-9E87-B5DC-71EDB38A6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FBFCD-0441-AB88-2438-623D727A8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C3F9F-43B3-7E16-0DCE-64107D15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5E6-E663-926E-0317-E6D17950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B7CC-6243-0514-21D8-9C608BDE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224F-809F-A966-746E-ED184072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7812-28C0-DEBB-1339-E76FF264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2BDF-93CC-7E88-FD3F-94134FA0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CB5A-AE70-760A-B1D0-5D84F9605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A6BF8-3985-F2B4-4470-CB3697337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79A6A-D7B6-A95C-7F6E-6304364A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646A1-AB30-0ECF-9328-ED62CEFE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0F0FA-F4EC-258B-D82A-12D52C4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E092-7104-B04B-FC4A-D5FEF698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77D47-B9F7-B013-861C-67B7C17A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BE634-2283-9956-1166-B30744AC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20FFB-CA92-C667-DEDD-289214E6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36AB8-738C-97DE-0D42-DDF64BE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B330F-9A9E-8978-AEB6-6F149282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4D5E-5596-9EA7-8663-88EFAB7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BE04-63A3-C142-DE1E-D7083891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A04C-D137-0F53-37EE-EE8B61CC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D205-D699-6718-7766-F9FFB7D3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E43B-5514-B1DB-A6DC-1DE01A96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D559-492F-BF4C-10BC-BCED17A3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0320-2C63-3EF7-9A3E-73A44A91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03BC-6ED6-6FF7-E912-C6176CB2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17952-8091-F688-D32C-343EF7E8C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2C39B-3B6D-B8E9-5790-FE2E19F5D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1120-3459-3D84-09EF-35221F1F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4A15-085C-D552-0108-5A0E8234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B1BA-5D69-1B93-65DD-E19CD59E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98710-7807-FE4A-55D8-B86F3A46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3C62A-5C62-315E-DB91-9582B90C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F42D-FC4A-7978-F224-7845106E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A3B8F-7472-4B98-9B3C-CBA07ED7D4C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0EEA-DD04-78BB-8299-AFAB9223B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55B4-8FEC-CB0B-2FB4-2D3BBE1C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151ED-A561-4BB0-8E41-750B963C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CF84-4597-1304-451C-45AE0956B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86694-EE43-9174-B6DF-70EBD849D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9A05-4824-39DE-77A1-6B7A519A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2F67-512F-B997-EE26-9A0D6DB2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is a model from Meta / Facebook.</a:t>
            </a:r>
          </a:p>
          <a:p>
            <a:r>
              <a:rPr lang="en-US" dirty="0"/>
              <a:t>The model allows only one input parameter</a:t>
            </a:r>
          </a:p>
          <a:p>
            <a:r>
              <a:rPr lang="en-US" dirty="0"/>
              <a:t>The model allows for seasonality and holidays</a:t>
            </a:r>
          </a:p>
          <a:p>
            <a:r>
              <a:rPr lang="en-US" dirty="0"/>
              <a:t>Neural Prophet may have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19823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5C2F-0C44-DB5B-61E8-EA455DD0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Prophet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FF5C4-2A9B-A3A7-23A2-55E2AA81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01300" cy="4351338"/>
          </a:xfrm>
        </p:spPr>
      </p:pic>
    </p:spTree>
    <p:extLst>
      <p:ext uri="{BB962C8B-B14F-4D97-AF65-F5344CB8AC3E}">
        <p14:creationId xmlns:p14="http://schemas.microsoft.com/office/powerpoint/2010/main" val="391915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BF90-C2AB-A105-AC1E-54C3C092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16F6-52C7-3EC1-78F6-048C7F8A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horizon           </a:t>
            </a:r>
            <a:r>
              <a:rPr lang="en-US" dirty="0" err="1"/>
              <a:t>mse</a:t>
            </a:r>
            <a:r>
              <a:rPr lang="en-US" dirty="0"/>
              <a:t>         </a:t>
            </a:r>
            <a:r>
              <a:rPr lang="en-US" dirty="0" err="1"/>
              <a:t>rmse</a:t>
            </a:r>
            <a:r>
              <a:rPr lang="en-US" dirty="0"/>
              <a:t>          </a:t>
            </a:r>
            <a:r>
              <a:rPr lang="en-US" dirty="0" err="1"/>
              <a:t>mae</a:t>
            </a:r>
            <a:endParaRPr lang="en-US" dirty="0"/>
          </a:p>
          <a:p>
            <a:r>
              <a:rPr lang="en-US" dirty="0"/>
              <a:t>0    37 days  1.093213e+06  1045.568034   827.816340</a:t>
            </a:r>
          </a:p>
          <a:p>
            <a:r>
              <a:rPr lang="en-US" dirty="0"/>
              <a:t>1    38 days  1.087036e+06  1042.610281   828.718786</a:t>
            </a:r>
          </a:p>
          <a:p>
            <a:r>
              <a:rPr lang="en-US" dirty="0"/>
              <a:t>2    40 days  1.065286e+06  1032.126874   814.787089</a:t>
            </a:r>
          </a:p>
          <a:p>
            <a:r>
              <a:rPr lang="en-US" dirty="0"/>
              <a:t>3    41 days  1.059688e+06  1029.411259   811.562895</a:t>
            </a:r>
          </a:p>
          <a:p>
            <a:r>
              <a:rPr lang="en-US" dirty="0"/>
              <a:t>4    42 days  1.091931e+06  1044.955242   842.449406</a:t>
            </a:r>
          </a:p>
        </p:txBody>
      </p:sp>
    </p:spTree>
    <p:extLst>
      <p:ext uri="{BB962C8B-B14F-4D97-AF65-F5344CB8AC3E}">
        <p14:creationId xmlns:p14="http://schemas.microsoft.com/office/powerpoint/2010/main" val="140936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Meta Prophet</vt:lpstr>
      <vt:lpstr>Meta Prophet</vt:lpstr>
      <vt:lpstr>Meta Prophet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Lidiak</dc:creator>
  <cp:lastModifiedBy>Eric Lidiak</cp:lastModifiedBy>
  <cp:revision>1</cp:revision>
  <dcterms:created xsi:type="dcterms:W3CDTF">2024-12-09T20:47:43Z</dcterms:created>
  <dcterms:modified xsi:type="dcterms:W3CDTF">2024-12-09T21:01:00Z</dcterms:modified>
</cp:coreProperties>
</file>