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4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0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1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9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6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1922-1748-C849-A336-BDF1DC09031D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78A1-B2A9-C34A-B9F5-9A857002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GoalTrak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Quantifying the Qualitative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Tracking it Over Time</a:t>
            </a:r>
          </a:p>
        </p:txBody>
      </p:sp>
    </p:spTree>
    <p:extLst>
      <p:ext uri="{BB962C8B-B14F-4D97-AF65-F5344CB8AC3E}">
        <p14:creationId xmlns:p14="http://schemas.microsoft.com/office/powerpoint/2010/main" val="231806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50957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err="1" smtClean="0"/>
              <a:t>codeacademy</a:t>
            </a:r>
            <a:r>
              <a:rPr lang="en-US" dirty="0" smtClean="0"/>
              <a:t> </a:t>
            </a:r>
            <a:r>
              <a:rPr lang="en-US" dirty="0"/>
              <a:t>course on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codeacademy</a:t>
            </a:r>
            <a:r>
              <a:rPr lang="en-US" dirty="0" smtClean="0"/>
              <a:t> </a:t>
            </a:r>
            <a:r>
              <a:rPr lang="en-US" dirty="0"/>
              <a:t>course (or similar) on the basics of Python Graphical User Interface (GUI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Design </a:t>
            </a:r>
            <a:r>
              <a:rPr lang="en-US" dirty="0"/>
              <a:t>a program that allows me to complete </a:t>
            </a:r>
            <a:r>
              <a:rPr lang="en-US" dirty="0" smtClean="0"/>
              <a:t>these tasks: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4316" y="4251158"/>
            <a:ext cx="70424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Allow user to keep track of students, sorting them by name and user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Assign goals to students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 achievement of goals over periods of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Visualize goal achievement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I have time, allow user to keep track of notes, grades, etc.</a:t>
            </a:r>
          </a:p>
        </p:txBody>
      </p:sp>
    </p:spTree>
    <p:extLst>
      <p:ext uri="{BB962C8B-B14F-4D97-AF65-F5344CB8AC3E}">
        <p14:creationId xmlns:p14="http://schemas.microsoft.com/office/powerpoint/2010/main" val="54288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Teachers keeping track of goals for ease of grading</a:t>
            </a:r>
          </a:p>
          <a:p>
            <a:r>
              <a:rPr lang="en-US" dirty="0" smtClean="0"/>
              <a:t>Medical history – professional and personal</a:t>
            </a:r>
          </a:p>
          <a:p>
            <a:r>
              <a:rPr lang="en-US" dirty="0" smtClean="0"/>
              <a:t>Personal goal setting</a:t>
            </a:r>
          </a:p>
          <a:p>
            <a:r>
              <a:rPr lang="en-US" smtClean="0"/>
              <a:t>Accounting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2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111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GoalTrak</vt:lpstr>
      <vt:lpstr>Objectives</vt:lpstr>
      <vt:lpstr>Uses</vt:lpstr>
    </vt:vector>
  </TitlesOfParts>
  <Company>The Urban School of San Francisco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GoalTrak</dc:title>
  <dc:creator>Urban School</dc:creator>
  <cp:lastModifiedBy>Urban School</cp:lastModifiedBy>
  <cp:revision>26</cp:revision>
  <dcterms:created xsi:type="dcterms:W3CDTF">2014-05-20T15:50:26Z</dcterms:created>
  <dcterms:modified xsi:type="dcterms:W3CDTF">2014-05-20T16:35:43Z</dcterms:modified>
</cp:coreProperties>
</file>