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81"/>
    <p:restoredTop sz="94690"/>
  </p:normalViewPr>
  <p:slideViewPr>
    <p:cSldViewPr snapToGrid="0" snapToObjects="1">
      <p:cViewPr>
        <p:scale>
          <a:sx n="67" d="100"/>
          <a:sy n="67" d="100"/>
        </p:scale>
        <p:origin x="174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962F-E5BA-5F46-8932-3400CDEE7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0950" y="1964267"/>
            <a:ext cx="7369175" cy="2421464"/>
          </a:xfrm>
        </p:spPr>
        <p:txBody>
          <a:bodyPr>
            <a:normAutofit/>
          </a:bodyPr>
          <a:lstStyle/>
          <a:p>
            <a:r>
              <a:rPr lang="en-US" dirty="0"/>
              <a:t>A Data Visualization Project</a:t>
            </a:r>
            <a:br>
              <a:rPr lang="en-US" dirty="0"/>
            </a:br>
            <a:r>
              <a:rPr lang="en-US" sz="3200" dirty="0"/>
              <a:t>Netflix Data Stock Profile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C405A-1904-134F-A211-2DE62F35D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Elie Kourieh</a:t>
            </a:r>
          </a:p>
          <a:p>
            <a:r>
              <a:rPr lang="en-US" b="1" dirty="0"/>
              <a:t>September 4</a:t>
            </a:r>
            <a:r>
              <a:rPr lang="en-US" b="1" baseline="30000" dirty="0"/>
              <a:t>th</a:t>
            </a:r>
            <a:r>
              <a:rPr lang="en-US" b="1" dirty="0"/>
              <a:t>,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72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FB357-C7FD-2841-88F1-4CB59542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/>
              <a:t>Project Objective</a:t>
            </a: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FF1E-A456-6A4E-8E7B-D426A0BC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243892"/>
            <a:ext cx="10820400" cy="354730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With the help of </a:t>
            </a:r>
            <a:r>
              <a:rPr lang="en-US" dirty="0" err="1"/>
              <a:t>Codeacademy</a:t>
            </a:r>
            <a:r>
              <a:rPr lang="en-US" dirty="0"/>
              <a:t> and Yahoo Finance’s stock database, an analysis on </a:t>
            </a:r>
            <a:r>
              <a:rPr lang="en-US" dirty="0" err="1"/>
              <a:t>Neflix’s</a:t>
            </a:r>
            <a:r>
              <a:rPr lang="en-US" dirty="0"/>
              <a:t> 2017 stock profile will be done in this project.</a:t>
            </a:r>
          </a:p>
          <a:p>
            <a:pPr>
              <a:lnSpc>
                <a:spcPct val="90000"/>
              </a:lnSpc>
            </a:pPr>
            <a:r>
              <a:rPr lang="en-CA" dirty="0"/>
              <a:t>A </a:t>
            </a:r>
            <a:r>
              <a:rPr lang="en-CA" i="1" dirty="0"/>
              <a:t>stock profile</a:t>
            </a:r>
            <a:r>
              <a:rPr lang="en-CA" dirty="0"/>
              <a:t> is a series of studies, visualizations, and analyses that dive into different aspects a publicly traded company’s data.</a:t>
            </a:r>
          </a:p>
          <a:p>
            <a:pPr>
              <a:lnSpc>
                <a:spcPct val="90000"/>
              </a:lnSpc>
            </a:pPr>
            <a:r>
              <a:rPr lang="en-CA" dirty="0"/>
              <a:t>The following visualizations are achieved with the help of python, </a:t>
            </a:r>
            <a:r>
              <a:rPr lang="en-CA" dirty="0" err="1"/>
              <a:t>conda</a:t>
            </a:r>
            <a:r>
              <a:rPr lang="en-CA" dirty="0"/>
              <a:t> installation packages and </a:t>
            </a:r>
            <a:r>
              <a:rPr lang="en-CA" dirty="0" err="1"/>
              <a:t>jupyter</a:t>
            </a:r>
            <a:r>
              <a:rPr lang="en-CA" dirty="0"/>
              <a:t>: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CA" sz="1800" dirty="0"/>
              <a:t>The distribution of Netflix's stock prices for 2017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CA" sz="1800" dirty="0"/>
              <a:t>The actual vs. estimated earnings per share for the four quarters in 2017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CA" sz="1800" dirty="0"/>
              <a:t>Netflix's earnings and revenue in the last four quarters</a:t>
            </a: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CA" sz="1800" dirty="0"/>
              <a:t>A comparison of the Netflix Stock price vs the Dow Jones Industrial Average price in 2017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7504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DDC4-7121-8F4C-9DB7-B7EFA714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59" y="808057"/>
            <a:ext cx="3979205" cy="145336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CA" sz="2300" b="1" dirty="0"/>
              <a:t>The distribution of Netflix's stock prices </a:t>
            </a:r>
            <a:r>
              <a:rPr lang="en-CA" sz="2300" b="1"/>
              <a:t>for 2017</a:t>
            </a:r>
            <a:br>
              <a:rPr lang="en-CA" sz="2300" dirty="0"/>
            </a:br>
            <a:endParaRPr lang="en-US" sz="2300" dirty="0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EBD1722C-8962-4F5B-89BA-F3306AD1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55" y="20709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This plot allows us to approximately see the distribution of the closing stock price for each quarter.</a:t>
            </a:r>
          </a:p>
          <a:p>
            <a:r>
              <a:rPr lang="en-US" dirty="0"/>
              <a:t>In Q1 </a:t>
            </a:r>
            <a:r>
              <a:rPr lang="en-US" dirty="0">
                <a:sym typeface="Wingdings" pitchFamily="2" charset="2"/>
              </a:rPr>
              <a:t> 142.00$</a:t>
            </a:r>
          </a:p>
          <a:p>
            <a:r>
              <a:rPr lang="en-US" dirty="0">
                <a:sym typeface="Wingdings" pitchFamily="2" charset="2"/>
              </a:rPr>
              <a:t>In Q2  157.00$</a:t>
            </a:r>
          </a:p>
          <a:p>
            <a:r>
              <a:rPr lang="en-US" dirty="0">
                <a:sym typeface="Wingdings" pitchFamily="2" charset="2"/>
              </a:rPr>
              <a:t>In Q3  182.00$</a:t>
            </a:r>
          </a:p>
          <a:p>
            <a:r>
              <a:rPr lang="en-US" dirty="0">
                <a:sym typeface="Wingdings" pitchFamily="2" charset="2"/>
              </a:rPr>
              <a:t>In Q4  195.00$</a:t>
            </a:r>
          </a:p>
          <a:p>
            <a:r>
              <a:rPr lang="en-US" dirty="0">
                <a:sym typeface="Wingdings" pitchFamily="2" charset="2"/>
              </a:rPr>
              <a:t>From the results, an upper trend is noticeable in Netflix’s 2017 closing stock price</a:t>
            </a:r>
            <a:endParaRPr lang="en-US" dirty="0"/>
          </a:p>
        </p:txBody>
      </p:sp>
      <p:pic>
        <p:nvPicPr>
          <p:cNvPr id="7" name="Content Placeholder 6" descr="A close up of a logo&#10;&#10;Description automatically generated">
            <a:extLst>
              <a:ext uri="{FF2B5EF4-FFF2-40B4-BE49-F238E27FC236}">
                <a16:creationId xmlns:a16="http://schemas.microsoft.com/office/drawing/2014/main" id="{99CE6F7A-C4F7-2246-8425-135ACE7C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534738"/>
            <a:ext cx="6095593" cy="40637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336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BCBA-5A7D-5549-8249-A80FD8BD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59" y="808057"/>
            <a:ext cx="3979205" cy="1453363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2"/>
            </a:pPr>
            <a:r>
              <a:rPr lang="en-CA" sz="2300" b="1" dirty="0"/>
              <a:t>The actual vs. estimated earnings per share for the four quarters in 2017</a:t>
            </a:r>
            <a:br>
              <a:rPr lang="en-CA" sz="2300" dirty="0"/>
            </a:br>
            <a:endParaRPr lang="en-US" sz="2300" dirty="0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0DE2FA60-81AB-40D3-A2D0-B2FE37DA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The Earnings per Share, or EPS, generally indicates a company’s profitability.</a:t>
            </a:r>
          </a:p>
          <a:p>
            <a:r>
              <a:rPr lang="en-US" dirty="0"/>
              <a:t>The red dot represents the the actual EPS for a given Quarter.</a:t>
            </a:r>
          </a:p>
          <a:p>
            <a:r>
              <a:rPr lang="en-US" dirty="0"/>
              <a:t>The blue dot represents the the estimated EPS for a given Quarter.</a:t>
            </a:r>
          </a:p>
          <a:p>
            <a:r>
              <a:rPr lang="en-US" dirty="0"/>
              <a:t>The purple dot represents the event where the actual and estimated EPS are equal.</a:t>
            </a:r>
          </a:p>
          <a:p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D29F8-2FA1-DD42-8E89-79E76F35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16020"/>
            <a:ext cx="6095593" cy="40637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982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0894-C1B8-8846-A017-37076059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28" y="964792"/>
            <a:ext cx="4002936" cy="1302773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 startAt="3"/>
            </a:pPr>
            <a:r>
              <a:rPr lang="en-CA" sz="2400" b="1" dirty="0"/>
              <a:t>Netflix's earnings and revenue in the last four quarters</a:t>
            </a:r>
            <a:br>
              <a:rPr lang="en-CA" sz="2400" b="1" dirty="0"/>
            </a:br>
            <a:br>
              <a:rPr lang="en-CA" sz="2300" dirty="0"/>
            </a:br>
            <a:endParaRPr lang="en-US" sz="23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287F20-D025-4CEC-97AA-A48E21BF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655" y="1819583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A side-by-side bar graph compares the revenue and earnings for each Quarter</a:t>
            </a:r>
          </a:p>
          <a:p>
            <a:r>
              <a:rPr lang="en-US" dirty="0"/>
              <a:t>A trend is noticeable here: both Netflix revenues and earnings are growing with time.</a:t>
            </a:r>
          </a:p>
          <a:p>
            <a:r>
              <a:rPr lang="en-US" dirty="0"/>
              <a:t>Setting up the x-axis as well as the bars was a challenge, check out the .</a:t>
            </a:r>
            <a:r>
              <a:rPr lang="en-US" dirty="0" err="1"/>
              <a:t>py</a:t>
            </a:r>
            <a:r>
              <a:rPr lang="en-US" dirty="0"/>
              <a:t> file for steps on how to execute!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CFB211-4C70-144D-8C6E-6A074E18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16020"/>
            <a:ext cx="6095593" cy="40637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4103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1BB6-19C5-F24B-B36F-433E85F8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50" y="808057"/>
            <a:ext cx="4241391" cy="145336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CA" sz="2400" b="1" dirty="0"/>
              <a:t>A comparison of the Netflix Stock price vs the Dow Jones Industrial Average price in 2017</a:t>
            </a:r>
            <a:br>
              <a:rPr lang="en-CA" sz="2400" dirty="0"/>
            </a:br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CE1F7E-B60F-4E57-8223-F5D5307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7" y="1793433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Although the </a:t>
            </a:r>
            <a:r>
              <a:rPr lang="en-US" dirty="0" err="1"/>
              <a:t>Dowjones</a:t>
            </a:r>
            <a:r>
              <a:rPr lang="en-US" dirty="0"/>
              <a:t> stock prices are significantly greater than Netflix’s, it is safe to say both companies stock prices increased around 25% for Netflix and around 18% for </a:t>
            </a:r>
            <a:r>
              <a:rPr lang="en-US" dirty="0" err="1"/>
              <a:t>Dowjones</a:t>
            </a:r>
            <a:r>
              <a:rPr lang="en-US" dirty="0"/>
              <a:t>.</a:t>
            </a:r>
          </a:p>
          <a:p>
            <a:r>
              <a:rPr lang="en-US" dirty="0"/>
              <a:t>Just by looking at the graph, Netflix’s stock price seems to be more volatile than </a:t>
            </a:r>
            <a:r>
              <a:rPr lang="en-US" dirty="0" err="1"/>
              <a:t>Dowjones</a:t>
            </a:r>
            <a:r>
              <a:rPr lang="en-US" dirty="0"/>
              <a:t>.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0499409-B440-FF4A-A68A-798748B8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316020"/>
            <a:ext cx="6095593" cy="406372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843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395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A Data Visualization Project Netflix Data Stock Profile</vt:lpstr>
      <vt:lpstr>Project Objective</vt:lpstr>
      <vt:lpstr>The distribution of Netflix's stock prices for 2017 </vt:lpstr>
      <vt:lpstr>The actual vs. estimated earnings per share for the four quarters in 2017 </vt:lpstr>
      <vt:lpstr>Netflix's earnings and revenue in the last four quarters  </vt:lpstr>
      <vt:lpstr>A comparison of the Netflix Stock price vs the Dow Jones Industrial Average price in 2017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 Visualization Project Netflix Data Stock Profile from Yahoo finance</dc:title>
  <dc:creator>elie kourieh</dc:creator>
  <cp:lastModifiedBy>elie kourieh</cp:lastModifiedBy>
  <cp:revision>8</cp:revision>
  <dcterms:created xsi:type="dcterms:W3CDTF">2020-09-04T16:57:49Z</dcterms:created>
  <dcterms:modified xsi:type="dcterms:W3CDTF">2020-09-04T18:31:14Z</dcterms:modified>
</cp:coreProperties>
</file>