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51"/>
    <p:restoredTop sz="94679"/>
  </p:normalViewPr>
  <p:slideViewPr>
    <p:cSldViewPr snapToGrid="0" snapToObjects="1">
      <p:cViewPr varScale="1">
        <p:scale>
          <a:sx n="158" d="100"/>
          <a:sy n="158" d="100"/>
        </p:scale>
        <p:origin x="23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11/8/20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9538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793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080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037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379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666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224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178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56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11/8/20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016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600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11/8/20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636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5" r:id="rId6"/>
    <p:sldLayoutId id="2147483680" r:id="rId7"/>
    <p:sldLayoutId id="2147483681" r:id="rId8"/>
    <p:sldLayoutId id="2147483682" r:id="rId9"/>
    <p:sldLayoutId id="2147483684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5666830-9A19-4E01-8505-D6C7F9AC5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Une image contenant tour, engin&#10;&#10;Description générée automatiquement">
            <a:extLst>
              <a:ext uri="{FF2B5EF4-FFF2-40B4-BE49-F238E27FC236}">
                <a16:creationId xmlns:a16="http://schemas.microsoft.com/office/drawing/2014/main" id="{DAA4DBD5-B533-4994-A81F-F737E9D412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646" r="21065"/>
          <a:stretch/>
        </p:blipFill>
        <p:spPr>
          <a:xfrm>
            <a:off x="4110127" y="10"/>
            <a:ext cx="8081873" cy="6857990"/>
          </a:xfrm>
          <a:custGeom>
            <a:avLst/>
            <a:gdLst/>
            <a:ahLst/>
            <a:cxnLst/>
            <a:rect l="l" t="t" r="r" b="b"/>
            <a:pathLst>
              <a:path w="8081873" h="6858000">
                <a:moveTo>
                  <a:pt x="0" y="0"/>
                </a:moveTo>
                <a:lnTo>
                  <a:pt x="8081873" y="0"/>
                </a:lnTo>
                <a:lnTo>
                  <a:pt x="8081873" y="6858000"/>
                </a:lnTo>
                <a:lnTo>
                  <a:pt x="0" y="6858000"/>
                </a:lnTo>
                <a:lnTo>
                  <a:pt x="68897" y="6734633"/>
                </a:lnTo>
                <a:cubicBezTo>
                  <a:pt x="558802" y="5812845"/>
                  <a:pt x="848920" y="4668597"/>
                  <a:pt x="848920" y="3429000"/>
                </a:cubicBezTo>
                <a:cubicBezTo>
                  <a:pt x="848920" y="2189404"/>
                  <a:pt x="558802" y="1045156"/>
                  <a:pt x="68897" y="123368"/>
                </a:cubicBezTo>
                <a:close/>
              </a:path>
            </a:pathLst>
          </a:custGeom>
        </p:spPr>
      </p:pic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AE9FC877-7FB6-4D22-9988-35420644E2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E41809D1-F12E-46BB-B804-5F209D325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8292648-8ECB-5D41-83DA-0C21D4D7B7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fr-FR" sz="4400"/>
              <a:t>Virtual Reality and Augmented Reality</a:t>
            </a:r>
            <a:br>
              <a:rPr lang="fr-FR" sz="4400"/>
            </a:br>
            <a:endParaRPr lang="fr-FR" sz="440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150034B-E512-A345-82C9-291D882500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1" y="4872922"/>
            <a:ext cx="3933306" cy="120814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fr-FR" sz="1700"/>
              <a:t>ESGI English oral presentation</a:t>
            </a:r>
          </a:p>
          <a:p>
            <a:pPr>
              <a:lnSpc>
                <a:spcPct val="100000"/>
              </a:lnSpc>
            </a:pPr>
            <a:endParaRPr lang="fr-FR" sz="1700"/>
          </a:p>
          <a:p>
            <a:pPr>
              <a:lnSpc>
                <a:spcPct val="100000"/>
              </a:lnSpc>
            </a:pPr>
            <a:r>
              <a:rPr lang="fr-FR" sz="1700"/>
              <a:t>Elie Bismuth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19621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5A77D90-E1A0-4347-8C79-5E29D21B4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fr-FR" dirty="0" err="1"/>
              <a:t>Summary</a:t>
            </a:r>
            <a:endParaRPr lang="fr-FR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AC35FDD-2BFB-FC4D-AC93-93C5D85151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4149" y="932688"/>
            <a:ext cx="5916603" cy="4992624"/>
          </a:xfrm>
        </p:spPr>
        <p:txBody>
          <a:bodyPr anchor="ctr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sz="2000" dirty="0" err="1"/>
              <a:t>What</a:t>
            </a:r>
            <a:r>
              <a:rPr lang="fr-FR" sz="2000" dirty="0"/>
              <a:t> </a:t>
            </a:r>
            <a:r>
              <a:rPr lang="fr-FR" sz="2000" dirty="0" err="1"/>
              <a:t>is</a:t>
            </a:r>
            <a:r>
              <a:rPr lang="fr-FR" sz="2000" dirty="0"/>
              <a:t> VR (Virtual Reality)</a:t>
            </a:r>
          </a:p>
          <a:p>
            <a:pPr marL="457200" indent="-457200">
              <a:buFont typeface="+mj-lt"/>
              <a:buAutoNum type="arabicPeriod"/>
            </a:pPr>
            <a:endParaRPr lang="fr-FR" sz="2000" dirty="0"/>
          </a:p>
          <a:p>
            <a:pPr marL="457200" indent="-457200">
              <a:buFont typeface="+mj-lt"/>
              <a:buAutoNum type="arabicPeriod"/>
            </a:pPr>
            <a:r>
              <a:rPr lang="fr-FR" sz="2000" dirty="0" err="1"/>
              <a:t>What</a:t>
            </a:r>
            <a:r>
              <a:rPr lang="fr-FR" sz="2000" dirty="0"/>
              <a:t> </a:t>
            </a:r>
            <a:r>
              <a:rPr lang="fr-FR" sz="2000" dirty="0" err="1"/>
              <a:t>is</a:t>
            </a:r>
            <a:r>
              <a:rPr lang="fr-FR" sz="2000" dirty="0"/>
              <a:t> AR (</a:t>
            </a:r>
            <a:r>
              <a:rPr lang="fr-FR" sz="2000" dirty="0" err="1"/>
              <a:t>Augmented</a:t>
            </a:r>
            <a:r>
              <a:rPr lang="fr-FR" sz="2000" dirty="0"/>
              <a:t> Reality)</a:t>
            </a:r>
          </a:p>
          <a:p>
            <a:pPr marL="457200" indent="-457200">
              <a:buFont typeface="+mj-lt"/>
              <a:buAutoNum type="arabicPeriod"/>
            </a:pPr>
            <a:endParaRPr lang="fr-FR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Use cases for VR and AR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838489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D1BDC6-2E25-9045-A322-52808B696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VR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E301138-2B84-0641-B1DC-84F91E7574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1400" dirty="0"/>
              <a:t>Virtual reality </a:t>
            </a:r>
            <a:r>
              <a:rPr lang="fr-FR" sz="1400" dirty="0" err="1"/>
              <a:t>is</a:t>
            </a:r>
            <a:r>
              <a:rPr lang="fr-FR" sz="1400" dirty="0"/>
              <a:t> the </a:t>
            </a:r>
            <a:r>
              <a:rPr lang="fr-FR" sz="1400" dirty="0" err="1"/>
              <a:t>fact</a:t>
            </a:r>
            <a:r>
              <a:rPr lang="fr-FR" sz="1400" dirty="0"/>
              <a:t> of </a:t>
            </a:r>
            <a:r>
              <a:rPr lang="fr-FR" sz="1400" dirty="0" err="1"/>
              <a:t>immersing</a:t>
            </a:r>
            <a:r>
              <a:rPr lang="fr-FR" sz="1400" dirty="0"/>
              <a:t> a user in a </a:t>
            </a:r>
            <a:r>
              <a:rPr lang="fr-FR" sz="1400" dirty="0" err="1"/>
              <a:t>virtual</a:t>
            </a:r>
            <a:r>
              <a:rPr lang="fr-FR" sz="1400" dirty="0"/>
              <a:t> </a:t>
            </a:r>
            <a:r>
              <a:rPr lang="fr-FR" sz="1400" dirty="0" err="1"/>
              <a:t>environment</a:t>
            </a:r>
            <a:r>
              <a:rPr lang="fr-FR" sz="1400" dirty="0"/>
              <a:t>, </a:t>
            </a:r>
            <a:r>
              <a:rPr lang="fr-FR" sz="1400" dirty="0" err="1"/>
              <a:t>totally</a:t>
            </a:r>
            <a:r>
              <a:rPr lang="fr-FR" sz="1400" dirty="0"/>
              <a:t> </a:t>
            </a:r>
            <a:r>
              <a:rPr lang="fr-FR" sz="1400" dirty="0" err="1"/>
              <a:t>excluding</a:t>
            </a:r>
            <a:r>
              <a:rPr lang="fr-FR" sz="1400" dirty="0"/>
              <a:t> </a:t>
            </a:r>
            <a:r>
              <a:rPr lang="fr-FR" sz="1400" dirty="0" err="1"/>
              <a:t>from</a:t>
            </a:r>
            <a:r>
              <a:rPr lang="fr-FR" sz="1400" dirty="0"/>
              <a:t> </a:t>
            </a:r>
            <a:r>
              <a:rPr lang="fr-FR" sz="1400" dirty="0" err="1"/>
              <a:t>his</a:t>
            </a:r>
            <a:r>
              <a:rPr lang="fr-FR" sz="1400" dirty="0"/>
              <a:t> </a:t>
            </a:r>
            <a:r>
              <a:rPr lang="fr-FR" sz="1400" dirty="0" err="1"/>
              <a:t>field</a:t>
            </a:r>
            <a:r>
              <a:rPr lang="fr-FR" sz="1400" dirty="0"/>
              <a:t> of vision the </a:t>
            </a:r>
            <a:r>
              <a:rPr lang="fr-FR" sz="1400" dirty="0" err="1"/>
              <a:t>physical</a:t>
            </a:r>
            <a:r>
              <a:rPr lang="fr-FR" sz="1400" dirty="0"/>
              <a:t> world</a:t>
            </a:r>
          </a:p>
          <a:p>
            <a:endParaRPr lang="fr-FR" sz="1400" dirty="0"/>
          </a:p>
          <a:p>
            <a:r>
              <a:rPr lang="fr-FR" sz="1400" dirty="0"/>
              <a:t>This </a:t>
            </a:r>
            <a:r>
              <a:rPr lang="fr-FR" sz="1400" dirty="0" err="1"/>
              <a:t>is</a:t>
            </a:r>
            <a:r>
              <a:rPr lang="fr-FR" sz="1400" dirty="0"/>
              <a:t> possible </a:t>
            </a:r>
            <a:r>
              <a:rPr lang="fr-FR" sz="1400" dirty="0" err="1"/>
              <a:t>using</a:t>
            </a:r>
            <a:r>
              <a:rPr lang="fr-FR" sz="1400" dirty="0"/>
              <a:t> a </a:t>
            </a:r>
            <a:r>
              <a:rPr lang="fr-FR" sz="1400" dirty="0" err="1"/>
              <a:t>virtual</a:t>
            </a:r>
            <a:r>
              <a:rPr lang="fr-FR" sz="1400" dirty="0"/>
              <a:t> reality </a:t>
            </a:r>
            <a:r>
              <a:rPr lang="fr-FR" sz="1400" dirty="0" err="1"/>
              <a:t>headset</a:t>
            </a:r>
            <a:r>
              <a:rPr lang="fr-FR" sz="1400" dirty="0"/>
              <a:t>, </a:t>
            </a:r>
            <a:r>
              <a:rPr lang="fr-FR" sz="1400" dirty="0" err="1"/>
              <a:t>such</a:t>
            </a:r>
            <a:r>
              <a:rPr lang="fr-FR" sz="1400" dirty="0"/>
              <a:t> as HTC Vive, Oculus Rift or Google </a:t>
            </a:r>
            <a:r>
              <a:rPr lang="fr-FR" sz="1400" dirty="0" err="1"/>
              <a:t>Cardboard</a:t>
            </a:r>
            <a:r>
              <a:rPr lang="fr-FR" sz="1400" dirty="0"/>
              <a:t> </a:t>
            </a:r>
            <a:r>
              <a:rPr lang="fr-FR" sz="1400" dirty="0" err="1"/>
              <a:t>headphones</a:t>
            </a:r>
            <a:endParaRPr lang="fr-FR" sz="1400" dirty="0"/>
          </a:p>
          <a:p>
            <a:endParaRPr lang="fr-FR" sz="1400" dirty="0"/>
          </a:p>
          <a:p>
            <a:r>
              <a:rPr lang="fr-FR" sz="1400" dirty="0" err="1"/>
              <a:t>These</a:t>
            </a:r>
            <a:r>
              <a:rPr lang="fr-FR" sz="1400" dirty="0"/>
              <a:t> </a:t>
            </a:r>
            <a:r>
              <a:rPr lang="fr-FR" sz="1400" dirty="0" err="1"/>
              <a:t>headset</a:t>
            </a:r>
            <a:r>
              <a:rPr lang="fr-FR" sz="1400" dirty="0"/>
              <a:t> are </a:t>
            </a:r>
            <a:r>
              <a:rPr lang="fr-FR" sz="1400" dirty="0" err="1"/>
              <a:t>completely</a:t>
            </a:r>
            <a:r>
              <a:rPr lang="fr-FR" sz="1400" dirty="0"/>
              <a:t> opaque, </a:t>
            </a:r>
            <a:r>
              <a:rPr lang="fr-FR" sz="1400" dirty="0" err="1"/>
              <a:t>blocking</a:t>
            </a:r>
            <a:r>
              <a:rPr lang="fr-FR" sz="1400" dirty="0"/>
              <a:t> </a:t>
            </a:r>
            <a:r>
              <a:rPr lang="fr-FR" sz="1400" dirty="0" err="1"/>
              <a:t>your</a:t>
            </a:r>
            <a:r>
              <a:rPr lang="fr-FR" sz="1400" dirty="0"/>
              <a:t> </a:t>
            </a:r>
            <a:r>
              <a:rPr lang="fr-FR" sz="1400" dirty="0" err="1"/>
              <a:t>environment</a:t>
            </a:r>
            <a:r>
              <a:rPr lang="fr-FR" sz="1400" dirty="0"/>
              <a:t> </a:t>
            </a:r>
            <a:r>
              <a:rPr lang="fr-FR" sz="1400" dirty="0" err="1"/>
              <a:t>when</a:t>
            </a:r>
            <a:r>
              <a:rPr lang="fr-FR" sz="1400" dirty="0"/>
              <a:t> </a:t>
            </a:r>
            <a:r>
              <a:rPr lang="fr-FR" sz="1400" dirty="0" err="1"/>
              <a:t>you</a:t>
            </a:r>
            <a:r>
              <a:rPr lang="fr-FR" sz="1400" dirty="0"/>
              <a:t> wear </a:t>
            </a:r>
            <a:r>
              <a:rPr lang="fr-FR" sz="1400" dirty="0" err="1"/>
              <a:t>them</a:t>
            </a:r>
            <a:r>
              <a:rPr lang="fr-FR" sz="1400" dirty="0"/>
              <a:t>. </a:t>
            </a:r>
          </a:p>
          <a:p>
            <a:pPr marL="0" indent="0">
              <a:buNone/>
            </a:pPr>
            <a:endParaRPr lang="fr-FR" sz="1400" dirty="0"/>
          </a:p>
          <a:p>
            <a:r>
              <a:rPr lang="fr-FR" sz="1400" dirty="0" err="1"/>
              <a:t>These</a:t>
            </a:r>
            <a:r>
              <a:rPr lang="fr-FR" sz="1400" dirty="0"/>
              <a:t> </a:t>
            </a:r>
            <a:r>
              <a:rPr lang="fr-FR" sz="1400" dirty="0" err="1"/>
              <a:t>headsets</a:t>
            </a:r>
            <a:r>
              <a:rPr lang="fr-FR" sz="1400" dirty="0"/>
              <a:t> </a:t>
            </a:r>
            <a:r>
              <a:rPr lang="fr-FR" sz="1400" dirty="0" err="1"/>
              <a:t>detect</a:t>
            </a:r>
            <a:r>
              <a:rPr lang="fr-FR" sz="1400" dirty="0"/>
              <a:t> the </a:t>
            </a:r>
            <a:r>
              <a:rPr lang="fr-FR" sz="1400" dirty="0" err="1"/>
              <a:t>movements</a:t>
            </a:r>
            <a:r>
              <a:rPr lang="fr-FR" sz="1400" dirty="0"/>
              <a:t> made by the user, </a:t>
            </a:r>
            <a:r>
              <a:rPr lang="fr-FR" sz="1400" dirty="0" err="1"/>
              <a:t>which</a:t>
            </a:r>
            <a:r>
              <a:rPr lang="fr-FR" sz="1400" dirty="0"/>
              <a:t> </a:t>
            </a:r>
            <a:r>
              <a:rPr lang="fr-FR" sz="1400" dirty="0" err="1"/>
              <a:t>allows</a:t>
            </a:r>
            <a:r>
              <a:rPr lang="fr-FR" sz="1400" dirty="0"/>
              <a:t> </a:t>
            </a:r>
            <a:r>
              <a:rPr lang="fr-FR" sz="1400" dirty="0" err="1"/>
              <a:t>him</a:t>
            </a:r>
            <a:r>
              <a:rPr lang="fr-FR" sz="1400" dirty="0"/>
              <a:t> to move in the </a:t>
            </a:r>
            <a:r>
              <a:rPr lang="fr-FR" sz="1400" dirty="0" err="1"/>
              <a:t>virtual</a:t>
            </a:r>
            <a:r>
              <a:rPr lang="fr-FR" sz="1400" dirty="0"/>
              <a:t> world</a:t>
            </a:r>
          </a:p>
          <a:p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4242848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A407F8-9359-A949-8622-BE419D025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AR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28E7CD2-F4D2-0C4D-8BCC-BA19EE3B39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fr-FR" sz="1400" dirty="0" err="1"/>
              <a:t>Whereas</a:t>
            </a:r>
            <a:r>
              <a:rPr lang="fr-FR" sz="1400" dirty="0"/>
              <a:t> </a:t>
            </a:r>
            <a:r>
              <a:rPr lang="fr-FR" sz="1400" dirty="0" err="1"/>
              <a:t>virtual</a:t>
            </a:r>
            <a:r>
              <a:rPr lang="fr-FR" sz="1400" dirty="0"/>
              <a:t> reality replaces </a:t>
            </a:r>
            <a:r>
              <a:rPr lang="fr-FR" sz="1400" dirty="0" err="1"/>
              <a:t>your</a:t>
            </a:r>
            <a:r>
              <a:rPr lang="fr-FR" sz="1400" dirty="0"/>
              <a:t> vision, </a:t>
            </a:r>
            <a:r>
              <a:rPr lang="fr-FR" sz="1400" dirty="0" err="1"/>
              <a:t>augmented</a:t>
            </a:r>
            <a:r>
              <a:rPr lang="fr-FR" sz="1400" dirty="0"/>
              <a:t> reality </a:t>
            </a:r>
            <a:r>
              <a:rPr lang="fr-FR" sz="1400" dirty="0" err="1"/>
              <a:t>adds</a:t>
            </a:r>
            <a:r>
              <a:rPr lang="fr-FR" sz="1400" dirty="0"/>
              <a:t> to </a:t>
            </a:r>
            <a:r>
              <a:rPr lang="fr-FR" sz="1400" dirty="0" err="1"/>
              <a:t>it</a:t>
            </a:r>
            <a:endParaRPr lang="fr-FR" sz="1400" dirty="0"/>
          </a:p>
          <a:p>
            <a:endParaRPr lang="fr-FR" sz="1400" dirty="0"/>
          </a:p>
          <a:p>
            <a:r>
              <a:rPr lang="fr-FR" sz="1400" dirty="0"/>
              <a:t>The </a:t>
            </a:r>
            <a:r>
              <a:rPr lang="fr-FR" sz="1400" dirty="0" err="1"/>
              <a:t>technology</a:t>
            </a:r>
            <a:r>
              <a:rPr lang="fr-FR" sz="1400" dirty="0"/>
              <a:t> </a:t>
            </a:r>
            <a:r>
              <a:rPr lang="fr-FR" sz="1400" dirty="0" err="1"/>
              <a:t>is</a:t>
            </a:r>
            <a:r>
              <a:rPr lang="fr-FR" sz="1400" dirty="0"/>
              <a:t> </a:t>
            </a:r>
            <a:r>
              <a:rPr lang="fr-FR" sz="1400" dirty="0" err="1"/>
              <a:t>designed</a:t>
            </a:r>
            <a:r>
              <a:rPr lang="fr-FR" sz="1400" dirty="0"/>
              <a:t> for </a:t>
            </a:r>
            <a:r>
              <a:rPr lang="fr-FR" sz="1400" dirty="0" err="1"/>
              <a:t>completely</a:t>
            </a:r>
            <a:r>
              <a:rPr lang="fr-FR" sz="1400" dirty="0"/>
              <a:t> free </a:t>
            </a:r>
            <a:r>
              <a:rPr lang="fr-FR" sz="1400" dirty="0" err="1"/>
              <a:t>movement</a:t>
            </a:r>
            <a:r>
              <a:rPr lang="fr-FR" sz="1400" dirty="0"/>
              <a:t> </a:t>
            </a:r>
            <a:r>
              <a:rPr lang="fr-FR" sz="1400" dirty="0" err="1"/>
              <a:t>while</a:t>
            </a:r>
            <a:r>
              <a:rPr lang="fr-FR" sz="1400" dirty="0"/>
              <a:t> </a:t>
            </a:r>
            <a:r>
              <a:rPr lang="fr-FR" sz="1400" dirty="0" err="1"/>
              <a:t>projecting</a:t>
            </a:r>
            <a:r>
              <a:rPr lang="fr-FR" sz="1400" dirty="0"/>
              <a:t> images over </a:t>
            </a:r>
            <a:r>
              <a:rPr lang="fr-FR" sz="1400" dirty="0" err="1"/>
              <a:t>whatever</a:t>
            </a:r>
            <a:r>
              <a:rPr lang="fr-FR" sz="1400" dirty="0"/>
              <a:t> </a:t>
            </a:r>
            <a:r>
              <a:rPr lang="fr-FR" sz="1400" dirty="0" err="1"/>
              <a:t>you</a:t>
            </a:r>
            <a:r>
              <a:rPr lang="fr-FR" sz="1400" dirty="0"/>
              <a:t> look at.</a:t>
            </a:r>
          </a:p>
          <a:p>
            <a:endParaRPr lang="fr-FR" sz="1400" dirty="0"/>
          </a:p>
          <a:p>
            <a:r>
              <a:rPr lang="fr-FR" sz="1400" dirty="0" err="1"/>
              <a:t>Augmented</a:t>
            </a:r>
            <a:r>
              <a:rPr lang="fr-FR" sz="1400" dirty="0"/>
              <a:t> reality </a:t>
            </a:r>
            <a:r>
              <a:rPr lang="fr-FR" sz="1400" dirty="0" err="1"/>
              <a:t>also</a:t>
            </a:r>
            <a:r>
              <a:rPr lang="fr-FR" sz="1400" dirty="0"/>
              <a:t> </a:t>
            </a:r>
            <a:r>
              <a:rPr lang="fr-FR" sz="1400" dirty="0" err="1"/>
              <a:t>requires</a:t>
            </a:r>
            <a:r>
              <a:rPr lang="fr-FR" sz="1400" dirty="0"/>
              <a:t> a </a:t>
            </a:r>
            <a:r>
              <a:rPr lang="fr-FR" sz="1400" dirty="0" err="1"/>
              <a:t>device</a:t>
            </a:r>
            <a:r>
              <a:rPr lang="fr-FR" sz="1400" dirty="0"/>
              <a:t>, </a:t>
            </a:r>
            <a:r>
              <a:rPr lang="fr-FR" sz="1400" dirty="0" err="1"/>
              <a:t>such</a:t>
            </a:r>
            <a:r>
              <a:rPr lang="fr-FR" sz="1400" dirty="0"/>
              <a:t> as Microsoft </a:t>
            </a:r>
            <a:r>
              <a:rPr lang="fr-FR" sz="1400" dirty="0" err="1"/>
              <a:t>HoloLen</a:t>
            </a:r>
            <a:r>
              <a:rPr lang="fr-FR" sz="1400" dirty="0"/>
              <a:t> smart glasses, or </a:t>
            </a:r>
            <a:r>
              <a:rPr lang="fr-FR" sz="1400" dirty="0" err="1"/>
              <a:t>even</a:t>
            </a:r>
            <a:r>
              <a:rPr lang="fr-FR" sz="1400" dirty="0"/>
              <a:t> mobile phones, to </a:t>
            </a:r>
            <a:r>
              <a:rPr lang="fr-FR" sz="1400" dirty="0" err="1"/>
              <a:t>project</a:t>
            </a:r>
            <a:r>
              <a:rPr lang="fr-FR" sz="1400" dirty="0"/>
              <a:t> information </a:t>
            </a:r>
            <a:r>
              <a:rPr lang="fr-FR" sz="1400" dirty="0" err="1"/>
              <a:t>into</a:t>
            </a:r>
            <a:r>
              <a:rPr lang="fr-FR" sz="1400" dirty="0"/>
              <a:t> the real world</a:t>
            </a:r>
          </a:p>
          <a:p>
            <a:endParaRPr lang="fr-FR" sz="1400" dirty="0"/>
          </a:p>
          <a:p>
            <a:r>
              <a:rPr lang="fr-FR" sz="1400" dirty="0"/>
              <a:t>An </a:t>
            </a:r>
            <a:r>
              <a:rPr lang="fr-FR" sz="1400" dirty="0" err="1"/>
              <a:t>example</a:t>
            </a:r>
            <a:r>
              <a:rPr lang="fr-FR" sz="1400" dirty="0"/>
              <a:t> of a </a:t>
            </a:r>
            <a:r>
              <a:rPr lang="fr-FR" sz="1400" dirty="0" err="1"/>
              <a:t>game</a:t>
            </a:r>
            <a:r>
              <a:rPr lang="fr-FR" sz="1400" dirty="0"/>
              <a:t> </a:t>
            </a:r>
            <a:r>
              <a:rPr lang="fr-FR" sz="1400" dirty="0" err="1"/>
              <a:t>using</a:t>
            </a:r>
            <a:r>
              <a:rPr lang="fr-FR" sz="1400" dirty="0"/>
              <a:t> </a:t>
            </a:r>
            <a:r>
              <a:rPr lang="fr-FR" sz="1400" dirty="0" err="1"/>
              <a:t>augmented</a:t>
            </a:r>
            <a:r>
              <a:rPr lang="fr-FR" sz="1400" dirty="0"/>
              <a:t> reality </a:t>
            </a:r>
            <a:r>
              <a:rPr lang="fr-FR" sz="1400" dirty="0" err="1"/>
              <a:t>is</a:t>
            </a:r>
            <a:r>
              <a:rPr lang="fr-FR" sz="1400" dirty="0"/>
              <a:t> the </a:t>
            </a:r>
            <a:r>
              <a:rPr lang="fr-FR" sz="1400" dirty="0" err="1"/>
              <a:t>Pokemon</a:t>
            </a:r>
            <a:r>
              <a:rPr lang="fr-FR" sz="1400" dirty="0"/>
              <a:t> Go </a:t>
            </a:r>
            <a:r>
              <a:rPr lang="fr-FR" sz="1400" dirty="0" err="1"/>
              <a:t>game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3038965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46A8DD-A4EE-514B-929C-F296E9C9E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Use cases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E476CB4-89C3-F444-B544-99EC71578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1400" dirty="0" err="1"/>
              <a:t>These</a:t>
            </a:r>
            <a:r>
              <a:rPr lang="fr-FR" sz="1400" dirty="0"/>
              <a:t> </a:t>
            </a:r>
            <a:r>
              <a:rPr lang="fr-FR" sz="1400" dirty="0" err="1"/>
              <a:t>two</a:t>
            </a:r>
            <a:r>
              <a:rPr lang="fr-FR" sz="1400" dirty="0"/>
              <a:t> technologies have been </a:t>
            </a:r>
            <a:r>
              <a:rPr lang="fr-FR" sz="1400" dirty="0" err="1"/>
              <a:t>mainly</a:t>
            </a:r>
            <a:r>
              <a:rPr lang="fr-FR" sz="1400" dirty="0"/>
              <a:t> </a:t>
            </a:r>
            <a:r>
              <a:rPr lang="fr-FR" sz="1400" dirty="0" err="1"/>
              <a:t>used</a:t>
            </a:r>
            <a:r>
              <a:rPr lang="fr-FR" sz="1400" dirty="0"/>
              <a:t> </a:t>
            </a:r>
            <a:r>
              <a:rPr lang="fr-FR" sz="1400" dirty="0" err="1"/>
              <a:t>until</a:t>
            </a:r>
            <a:r>
              <a:rPr lang="fr-FR" sz="1400" dirty="0"/>
              <a:t> </a:t>
            </a:r>
            <a:r>
              <a:rPr lang="fr-FR" sz="1400" dirty="0" err="1"/>
              <a:t>now</a:t>
            </a:r>
            <a:r>
              <a:rPr lang="fr-FR" sz="1400" dirty="0"/>
              <a:t> for </a:t>
            </a:r>
            <a:r>
              <a:rPr lang="fr-FR" sz="1400" dirty="0" err="1"/>
              <a:t>video</a:t>
            </a:r>
            <a:r>
              <a:rPr lang="fr-FR" sz="1400" dirty="0"/>
              <a:t> </a:t>
            </a:r>
            <a:r>
              <a:rPr lang="fr-FR" sz="1400" dirty="0" err="1"/>
              <a:t>games</a:t>
            </a:r>
            <a:r>
              <a:rPr lang="fr-FR" sz="1400" dirty="0"/>
              <a:t>, </a:t>
            </a:r>
            <a:r>
              <a:rPr lang="fr-FR" sz="1400" dirty="0" err="1"/>
              <a:t>offering</a:t>
            </a:r>
            <a:r>
              <a:rPr lang="fr-FR" sz="1400" dirty="0"/>
              <a:t> </a:t>
            </a:r>
            <a:r>
              <a:rPr lang="fr-FR" sz="1400" dirty="0" err="1"/>
              <a:t>video</a:t>
            </a:r>
            <a:r>
              <a:rPr lang="fr-FR" sz="1400" dirty="0"/>
              <a:t> </a:t>
            </a:r>
            <a:r>
              <a:rPr lang="fr-FR" sz="1400" dirty="0" err="1"/>
              <a:t>games</a:t>
            </a:r>
            <a:r>
              <a:rPr lang="fr-FR" sz="1400" dirty="0"/>
              <a:t> in VR, </a:t>
            </a:r>
            <a:r>
              <a:rPr lang="fr-FR" sz="1400" dirty="0" err="1"/>
              <a:t>requiring</a:t>
            </a:r>
            <a:r>
              <a:rPr lang="fr-FR" sz="1400" dirty="0"/>
              <a:t> the </a:t>
            </a:r>
            <a:r>
              <a:rPr lang="fr-FR" sz="1400" dirty="0" err="1"/>
              <a:t>purchase</a:t>
            </a:r>
            <a:r>
              <a:rPr lang="fr-FR" sz="1400" dirty="0"/>
              <a:t> of a </a:t>
            </a:r>
            <a:r>
              <a:rPr lang="fr-FR" sz="1400" dirty="0" err="1"/>
              <a:t>specific</a:t>
            </a:r>
            <a:r>
              <a:rPr lang="fr-FR" sz="1400" dirty="0"/>
              <a:t> </a:t>
            </a:r>
            <a:r>
              <a:rPr lang="fr-FR" sz="1400" dirty="0" err="1"/>
              <a:t>helmet</a:t>
            </a:r>
            <a:r>
              <a:rPr lang="fr-FR" sz="1400" dirty="0"/>
              <a:t>, and </a:t>
            </a:r>
            <a:r>
              <a:rPr lang="fr-FR" sz="1400" dirty="0" err="1"/>
              <a:t>games</a:t>
            </a:r>
            <a:r>
              <a:rPr lang="fr-FR" sz="1400" dirty="0"/>
              <a:t> in AR </a:t>
            </a:r>
            <a:r>
              <a:rPr lang="fr-FR" sz="1400" dirty="0" err="1"/>
              <a:t>with</a:t>
            </a:r>
            <a:r>
              <a:rPr lang="fr-FR" sz="1400" dirty="0"/>
              <a:t> </a:t>
            </a:r>
            <a:r>
              <a:rPr lang="fr-FR" sz="1400" dirty="0" err="1"/>
              <a:t>Pokemon</a:t>
            </a:r>
            <a:r>
              <a:rPr lang="fr-FR" sz="1400" dirty="0"/>
              <a:t> Go for </a:t>
            </a:r>
            <a:r>
              <a:rPr lang="fr-FR" sz="1400" dirty="0" err="1"/>
              <a:t>example</a:t>
            </a:r>
            <a:endParaRPr lang="fr-FR" sz="1400" dirty="0"/>
          </a:p>
          <a:p>
            <a:endParaRPr lang="fr-FR" sz="1400" dirty="0"/>
          </a:p>
          <a:p>
            <a:r>
              <a:rPr lang="fr-FR" sz="1400" dirty="0"/>
              <a:t>VR has </a:t>
            </a:r>
            <a:r>
              <a:rPr lang="fr-FR" sz="1400" dirty="0" err="1"/>
              <a:t>also</a:t>
            </a:r>
            <a:r>
              <a:rPr lang="fr-FR" sz="1400" dirty="0"/>
              <a:t> been </a:t>
            </a:r>
            <a:r>
              <a:rPr lang="fr-FR" sz="1400" dirty="0" err="1"/>
              <a:t>used</a:t>
            </a:r>
            <a:r>
              <a:rPr lang="fr-FR" sz="1400" dirty="0"/>
              <a:t> for training, as </a:t>
            </a:r>
            <a:r>
              <a:rPr lang="fr-FR" sz="1400" dirty="0" err="1"/>
              <a:t>with</a:t>
            </a:r>
            <a:r>
              <a:rPr lang="fr-FR" sz="1400" dirty="0"/>
              <a:t> </a:t>
            </a:r>
            <a:r>
              <a:rPr lang="fr-FR" sz="1400" dirty="0" err="1"/>
              <a:t>VirtualShip</a:t>
            </a:r>
            <a:r>
              <a:rPr lang="fr-FR" sz="1400" dirty="0"/>
              <a:t>, a simulation software </a:t>
            </a:r>
            <a:r>
              <a:rPr lang="fr-FR" sz="1400" dirty="0" err="1"/>
              <a:t>used</a:t>
            </a:r>
            <a:r>
              <a:rPr lang="fr-FR" sz="1400" dirty="0"/>
              <a:t> to train U.S. </a:t>
            </a:r>
            <a:r>
              <a:rPr lang="fr-FR" sz="1400" dirty="0" err="1"/>
              <a:t>Navy</a:t>
            </a:r>
            <a:r>
              <a:rPr lang="fr-FR" sz="1400" dirty="0"/>
              <a:t>, </a:t>
            </a:r>
            <a:r>
              <a:rPr lang="fr-FR" sz="1400" dirty="0" err="1"/>
              <a:t>Army</a:t>
            </a:r>
            <a:r>
              <a:rPr lang="fr-FR" sz="1400" dirty="0"/>
              <a:t>, and </a:t>
            </a:r>
            <a:r>
              <a:rPr lang="fr-FR" sz="1400" dirty="0" err="1"/>
              <a:t>Coast</a:t>
            </a:r>
            <a:r>
              <a:rPr lang="fr-FR" sz="1400" dirty="0"/>
              <a:t> </a:t>
            </a:r>
            <a:r>
              <a:rPr lang="fr-FR" sz="1400" dirty="0" err="1"/>
              <a:t>Guard</a:t>
            </a:r>
            <a:r>
              <a:rPr lang="fr-FR" sz="1400" dirty="0"/>
              <a:t> </a:t>
            </a:r>
            <a:r>
              <a:rPr lang="fr-FR" sz="1400" dirty="0" err="1"/>
              <a:t>ship</a:t>
            </a:r>
            <a:r>
              <a:rPr lang="fr-FR" sz="1400" dirty="0"/>
              <a:t> </a:t>
            </a:r>
            <a:r>
              <a:rPr lang="fr-FR" sz="1400" dirty="0" err="1"/>
              <a:t>captains</a:t>
            </a:r>
            <a:endParaRPr lang="fr-FR" sz="1400" dirty="0"/>
          </a:p>
          <a:p>
            <a:endParaRPr lang="fr-FR" sz="1400" dirty="0"/>
          </a:p>
          <a:p>
            <a:r>
              <a:rPr lang="fr-FR" sz="1400" dirty="0" err="1"/>
              <a:t>Both</a:t>
            </a:r>
            <a:r>
              <a:rPr lang="fr-FR" sz="1400" dirty="0"/>
              <a:t> VR and AR have </a:t>
            </a:r>
            <a:r>
              <a:rPr lang="fr-FR" sz="1400" dirty="0" err="1"/>
              <a:t>enormous</a:t>
            </a:r>
            <a:r>
              <a:rPr lang="fr-FR" sz="1400" dirty="0"/>
              <a:t> </a:t>
            </a:r>
            <a:r>
              <a:rPr lang="fr-FR" sz="1400" dirty="0" err="1"/>
              <a:t>potential</a:t>
            </a:r>
            <a:r>
              <a:rPr lang="fr-FR" sz="1400" dirty="0"/>
              <a:t> in training, </a:t>
            </a:r>
            <a:r>
              <a:rPr lang="fr-FR" sz="1400" dirty="0" err="1"/>
              <a:t>entertainment</a:t>
            </a:r>
            <a:r>
              <a:rPr lang="fr-FR" sz="1400" dirty="0"/>
              <a:t>, </a:t>
            </a:r>
            <a:r>
              <a:rPr lang="fr-FR" sz="1400" dirty="0" err="1"/>
              <a:t>education</a:t>
            </a:r>
            <a:r>
              <a:rPr lang="fr-FR" sz="1400" dirty="0"/>
              <a:t>, marketing, and </a:t>
            </a:r>
            <a:r>
              <a:rPr lang="fr-FR" sz="1400" dirty="0" err="1"/>
              <a:t>even</a:t>
            </a:r>
            <a:r>
              <a:rPr lang="fr-FR" sz="1400" dirty="0"/>
              <a:t> </a:t>
            </a:r>
            <a:r>
              <a:rPr lang="fr-FR" sz="1400" dirty="0" err="1"/>
              <a:t>rehabilitation</a:t>
            </a:r>
            <a:r>
              <a:rPr lang="fr-FR" sz="1400" dirty="0"/>
              <a:t> </a:t>
            </a:r>
            <a:r>
              <a:rPr lang="fr-FR" sz="1400" dirty="0" err="1"/>
              <a:t>after</a:t>
            </a:r>
            <a:r>
              <a:rPr lang="fr-FR" sz="1400" dirty="0"/>
              <a:t> an </a:t>
            </a:r>
            <a:r>
              <a:rPr lang="fr-FR" sz="1400" dirty="0" err="1"/>
              <a:t>injury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1924554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B98AE4-47EB-D240-A450-4B9107807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Conclusion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50964FA-61AC-734E-8605-67F63D69D1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1400" dirty="0"/>
              <a:t>Virtual reality and </a:t>
            </a:r>
            <a:r>
              <a:rPr lang="fr-FR" sz="1400" dirty="0" err="1"/>
              <a:t>augmented</a:t>
            </a:r>
            <a:r>
              <a:rPr lang="fr-FR" sz="1400" dirty="0"/>
              <a:t> reality </a:t>
            </a:r>
            <a:r>
              <a:rPr lang="fr-FR" sz="1400" dirty="0" err="1"/>
              <a:t>accomplish</a:t>
            </a:r>
            <a:r>
              <a:rPr lang="fr-FR" sz="1400" dirty="0"/>
              <a:t> </a:t>
            </a:r>
            <a:r>
              <a:rPr lang="fr-FR" sz="1400" dirty="0" err="1"/>
              <a:t>two</a:t>
            </a:r>
            <a:r>
              <a:rPr lang="fr-FR" sz="1400" dirty="0"/>
              <a:t> </a:t>
            </a:r>
            <a:r>
              <a:rPr lang="fr-FR" sz="1400" dirty="0" err="1"/>
              <a:t>very</a:t>
            </a:r>
            <a:r>
              <a:rPr lang="fr-FR" sz="1400" dirty="0"/>
              <a:t> </a:t>
            </a:r>
            <a:r>
              <a:rPr lang="fr-FR" sz="1400" dirty="0" err="1"/>
              <a:t>different</a:t>
            </a:r>
            <a:r>
              <a:rPr lang="fr-FR" sz="1400" dirty="0"/>
              <a:t> </a:t>
            </a:r>
            <a:r>
              <a:rPr lang="fr-FR" sz="1400" dirty="0" err="1"/>
              <a:t>things</a:t>
            </a:r>
            <a:r>
              <a:rPr lang="fr-FR" sz="1400" dirty="0"/>
              <a:t> in </a:t>
            </a:r>
            <a:r>
              <a:rPr lang="fr-FR" sz="1400" dirty="0" err="1"/>
              <a:t>two</a:t>
            </a:r>
            <a:r>
              <a:rPr lang="fr-FR" sz="1400" dirty="0"/>
              <a:t> </a:t>
            </a:r>
            <a:r>
              <a:rPr lang="fr-FR" sz="1400" dirty="0" err="1"/>
              <a:t>very</a:t>
            </a:r>
            <a:r>
              <a:rPr lang="fr-FR" sz="1400" dirty="0"/>
              <a:t> </a:t>
            </a:r>
            <a:r>
              <a:rPr lang="fr-FR" sz="1400" dirty="0" err="1"/>
              <a:t>different</a:t>
            </a:r>
            <a:r>
              <a:rPr lang="fr-FR" sz="1400" dirty="0"/>
              <a:t> </a:t>
            </a:r>
            <a:r>
              <a:rPr lang="fr-FR" sz="1400" dirty="0" err="1"/>
              <a:t>ways</a:t>
            </a:r>
            <a:endParaRPr lang="fr-FR" sz="1400" dirty="0"/>
          </a:p>
          <a:p>
            <a:pPr marL="0" indent="0">
              <a:buNone/>
            </a:pPr>
            <a:endParaRPr lang="fr-FR" sz="1400" dirty="0"/>
          </a:p>
          <a:p>
            <a:r>
              <a:rPr lang="fr-FR" sz="1400" dirty="0"/>
              <a:t>VR replaces reality, </a:t>
            </a:r>
            <a:r>
              <a:rPr lang="fr-FR" sz="1400" dirty="0" err="1"/>
              <a:t>taking</a:t>
            </a:r>
            <a:r>
              <a:rPr lang="fr-FR" sz="1400" dirty="0"/>
              <a:t> </a:t>
            </a:r>
            <a:r>
              <a:rPr lang="fr-FR" sz="1400" dirty="0" err="1"/>
              <a:t>you</a:t>
            </a:r>
            <a:r>
              <a:rPr lang="fr-FR" sz="1400" dirty="0"/>
              <a:t> </a:t>
            </a:r>
            <a:r>
              <a:rPr lang="fr-FR" sz="1400" dirty="0" err="1"/>
              <a:t>somewhere</a:t>
            </a:r>
            <a:r>
              <a:rPr lang="fr-FR" sz="1400" dirty="0"/>
              <a:t> </a:t>
            </a:r>
            <a:r>
              <a:rPr lang="fr-FR" sz="1400" dirty="0" err="1"/>
              <a:t>else</a:t>
            </a:r>
            <a:r>
              <a:rPr lang="fr-FR" sz="1400" dirty="0"/>
              <a:t>. AR </a:t>
            </a:r>
            <a:r>
              <a:rPr lang="fr-FR" sz="1400" dirty="0" err="1"/>
              <a:t>adds</a:t>
            </a:r>
            <a:r>
              <a:rPr lang="fr-FR" sz="1400" dirty="0"/>
              <a:t> to reality, </a:t>
            </a:r>
            <a:r>
              <a:rPr lang="fr-FR" sz="1400" dirty="0" err="1"/>
              <a:t>projecting</a:t>
            </a:r>
            <a:r>
              <a:rPr lang="fr-FR" sz="1400" dirty="0"/>
              <a:t> information on top of </a:t>
            </a:r>
            <a:r>
              <a:rPr lang="fr-FR" sz="1400" dirty="0" err="1"/>
              <a:t>what</a:t>
            </a:r>
            <a:r>
              <a:rPr lang="fr-FR" sz="1400" dirty="0"/>
              <a:t> </a:t>
            </a:r>
            <a:r>
              <a:rPr lang="fr-FR" sz="1400" dirty="0" err="1"/>
              <a:t>you're</a:t>
            </a:r>
            <a:r>
              <a:rPr lang="fr-FR" sz="1400" dirty="0"/>
              <a:t> </a:t>
            </a:r>
            <a:r>
              <a:rPr lang="fr-FR" sz="1400" dirty="0" err="1"/>
              <a:t>already</a:t>
            </a:r>
            <a:r>
              <a:rPr lang="fr-FR" sz="1400" dirty="0"/>
              <a:t> </a:t>
            </a:r>
            <a:r>
              <a:rPr lang="fr-FR" sz="1400" dirty="0" err="1"/>
              <a:t>seeing</a:t>
            </a:r>
            <a:r>
              <a:rPr lang="fr-FR" sz="1400" dirty="0"/>
              <a:t>. </a:t>
            </a:r>
          </a:p>
          <a:p>
            <a:endParaRPr lang="fr-FR" sz="1400" dirty="0"/>
          </a:p>
          <a:p>
            <a:r>
              <a:rPr lang="fr-FR" sz="1400" dirty="0" err="1"/>
              <a:t>They're</a:t>
            </a:r>
            <a:r>
              <a:rPr lang="fr-FR" sz="1400" dirty="0"/>
              <a:t> </a:t>
            </a:r>
            <a:r>
              <a:rPr lang="fr-FR" sz="1400" dirty="0" err="1"/>
              <a:t>both</a:t>
            </a:r>
            <a:r>
              <a:rPr lang="fr-FR" sz="1400" dirty="0"/>
              <a:t> </a:t>
            </a:r>
            <a:r>
              <a:rPr lang="fr-FR" sz="1400" dirty="0" err="1"/>
              <a:t>powerful</a:t>
            </a:r>
            <a:r>
              <a:rPr lang="fr-FR" sz="1400" dirty="0"/>
              <a:t> technologies </a:t>
            </a:r>
            <a:r>
              <a:rPr lang="fr-FR" sz="1400" dirty="0" err="1"/>
              <a:t>that</a:t>
            </a:r>
            <a:r>
              <a:rPr lang="fr-FR" sz="1400" dirty="0"/>
              <a:t> have </a:t>
            </a:r>
            <a:r>
              <a:rPr lang="fr-FR" sz="1400" dirty="0" err="1"/>
              <a:t>yet</a:t>
            </a:r>
            <a:r>
              <a:rPr lang="fr-FR" sz="1400" dirty="0"/>
              <a:t> to </a:t>
            </a:r>
            <a:r>
              <a:rPr lang="fr-FR" sz="1400" dirty="0" err="1"/>
              <a:t>make</a:t>
            </a:r>
            <a:r>
              <a:rPr lang="fr-FR" sz="1400" dirty="0"/>
              <a:t> </a:t>
            </a:r>
            <a:r>
              <a:rPr lang="fr-FR" sz="1400" dirty="0" err="1"/>
              <a:t>their</a:t>
            </a:r>
            <a:r>
              <a:rPr lang="fr-FR" sz="1400" dirty="0"/>
              <a:t> mark </a:t>
            </a:r>
            <a:r>
              <a:rPr lang="fr-FR" sz="1400" dirty="0" err="1"/>
              <a:t>with</a:t>
            </a:r>
            <a:r>
              <a:rPr lang="fr-FR" sz="1400" dirty="0"/>
              <a:t> </a:t>
            </a:r>
            <a:r>
              <a:rPr lang="fr-FR" sz="1400" dirty="0" err="1"/>
              <a:t>consumers</a:t>
            </a:r>
            <a:r>
              <a:rPr lang="fr-FR" sz="1400" dirty="0"/>
              <a:t>, but show a lot of promise.</a:t>
            </a:r>
          </a:p>
          <a:p>
            <a:endParaRPr lang="fr-FR" sz="1400" dirty="0"/>
          </a:p>
          <a:p>
            <a:r>
              <a:rPr lang="fr-FR" sz="1400" dirty="0" err="1"/>
              <a:t>They</a:t>
            </a:r>
            <a:r>
              <a:rPr lang="fr-FR" sz="1400" dirty="0"/>
              <a:t> </a:t>
            </a:r>
            <a:r>
              <a:rPr lang="fr-FR" sz="1400" dirty="0" err="1"/>
              <a:t>can</a:t>
            </a:r>
            <a:r>
              <a:rPr lang="fr-FR" sz="1400" dirty="0"/>
              <a:t> </a:t>
            </a:r>
            <a:r>
              <a:rPr lang="fr-FR" sz="1400" dirty="0" err="1"/>
              <a:t>completely</a:t>
            </a:r>
            <a:r>
              <a:rPr lang="fr-FR" sz="1400" dirty="0"/>
              <a:t> change how </a:t>
            </a:r>
            <a:r>
              <a:rPr lang="fr-FR" sz="1400" dirty="0" err="1"/>
              <a:t>we</a:t>
            </a:r>
            <a:r>
              <a:rPr lang="fr-FR" sz="1400" dirty="0"/>
              <a:t> use computers in the future, but </a:t>
            </a:r>
            <a:r>
              <a:rPr lang="fr-FR" sz="1400" dirty="0" err="1"/>
              <a:t>whether</a:t>
            </a:r>
            <a:r>
              <a:rPr lang="fr-FR" sz="1400" dirty="0"/>
              <a:t> one or </a:t>
            </a:r>
            <a:r>
              <a:rPr lang="fr-FR" sz="1400" dirty="0" err="1"/>
              <a:t>both</a:t>
            </a:r>
            <a:r>
              <a:rPr lang="fr-FR" sz="1400" dirty="0"/>
              <a:t> </a:t>
            </a:r>
            <a:r>
              <a:rPr lang="fr-FR" sz="1400" dirty="0" err="1"/>
              <a:t>will</a:t>
            </a:r>
            <a:r>
              <a:rPr lang="fr-FR" sz="1400" dirty="0"/>
              <a:t> </a:t>
            </a:r>
            <a:r>
              <a:rPr lang="fr-FR" sz="1400" dirty="0" err="1"/>
              <a:t>succeed</a:t>
            </a:r>
            <a:r>
              <a:rPr lang="fr-FR" sz="1400" dirty="0"/>
              <a:t> </a:t>
            </a:r>
            <a:r>
              <a:rPr lang="fr-FR" sz="1400" dirty="0" err="1"/>
              <a:t>is</a:t>
            </a:r>
            <a:r>
              <a:rPr lang="fr-FR" sz="1400" dirty="0"/>
              <a:t> </a:t>
            </a:r>
            <a:r>
              <a:rPr lang="fr-FR" sz="1400" dirty="0" err="1"/>
              <a:t>anyone's</a:t>
            </a:r>
            <a:r>
              <a:rPr lang="fr-FR" sz="1400" dirty="0"/>
              <a:t> </a:t>
            </a:r>
            <a:r>
              <a:rPr lang="fr-FR" sz="1400" dirty="0" err="1"/>
              <a:t>guess</a:t>
            </a:r>
            <a:r>
              <a:rPr lang="fr-FR" sz="1400" dirty="0"/>
              <a:t> right </a:t>
            </a:r>
            <a:r>
              <a:rPr lang="fr-FR" sz="1400" dirty="0" err="1"/>
              <a:t>now</a:t>
            </a:r>
            <a:r>
              <a:rPr lang="fr-FR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45117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63500" sx="102000" sy="102000" algn="ctr" rotWithShape="0">
              <a:schemeClr val="bg1">
                <a:lumMod val="8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9C45F024-2468-4D8A-9E11-BB2B1E0A3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F2A1B53-E68B-5F4B-9FD3-AC67EB19A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000" dirty="0"/>
              <a:t>Thank you for listening !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0503135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LightSeedLeftStep">
      <a:dk1>
        <a:srgbClr val="000000"/>
      </a:dk1>
      <a:lt1>
        <a:srgbClr val="FFFFFF"/>
      </a:lt1>
      <a:dk2>
        <a:srgbClr val="233A3E"/>
      </a:dk2>
      <a:lt2>
        <a:srgbClr val="E3E8E2"/>
      </a:lt2>
      <a:accent1>
        <a:srgbClr val="CF75E7"/>
      </a:accent1>
      <a:accent2>
        <a:srgbClr val="8A57E2"/>
      </a:accent2>
      <a:accent3>
        <a:srgbClr val="757BE7"/>
      </a:accent3>
      <a:accent4>
        <a:srgbClr val="5797E2"/>
      </a:accent4>
      <a:accent5>
        <a:srgbClr val="3FB2C2"/>
      </a:accent5>
      <a:accent6>
        <a:srgbClr val="46B594"/>
      </a:accent6>
      <a:hlink>
        <a:srgbClr val="638F56"/>
      </a:hlink>
      <a:folHlink>
        <a:srgbClr val="7F7F7F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367</Words>
  <Application>Microsoft Macintosh PowerPoint</Application>
  <PresentationFormat>Grand écran</PresentationFormat>
  <Paragraphs>43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Calibri</vt:lpstr>
      <vt:lpstr>Neue Haas Grotesk Text Pro</vt:lpstr>
      <vt:lpstr>AccentBoxVTI</vt:lpstr>
      <vt:lpstr>Virtual Reality and Augmented Reality </vt:lpstr>
      <vt:lpstr>Summary</vt:lpstr>
      <vt:lpstr>What is VR</vt:lpstr>
      <vt:lpstr>What is AR</vt:lpstr>
      <vt:lpstr>Use cases</vt:lpstr>
      <vt:lpstr>Conclusion</vt:lpstr>
      <vt:lpstr>Thank you for listening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Virtual Reality and Augmented Reality </dc:title>
  <dc:creator>Bismuth, Elie</dc:creator>
  <cp:lastModifiedBy>Bismuth, Elie</cp:lastModifiedBy>
  <cp:revision>3</cp:revision>
  <dcterms:created xsi:type="dcterms:W3CDTF">2020-11-05T11:00:11Z</dcterms:created>
  <dcterms:modified xsi:type="dcterms:W3CDTF">2020-11-08T19:55:13Z</dcterms:modified>
</cp:coreProperties>
</file>