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53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9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8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3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6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2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1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0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3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e image contenant tour, engin&#10;&#10;Description générée automatiquement">
            <a:extLst>
              <a:ext uri="{FF2B5EF4-FFF2-40B4-BE49-F238E27FC236}">
                <a16:creationId xmlns:a16="http://schemas.microsoft.com/office/drawing/2014/main" id="{DAA4DBD5-B533-4994-A81F-F737E9D41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46" r="21065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292648-8ECB-5D41-83DA-0C21D4D7B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400"/>
              <a:t>Virtual Reality and Augmented Reality</a:t>
            </a:r>
            <a:br>
              <a:rPr lang="fr-FR" sz="4400"/>
            </a:br>
            <a:endParaRPr lang="fr-FR" sz="440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50034B-E512-A345-82C9-291D88250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1700"/>
              <a:t>ESGI English oral presentation</a:t>
            </a:r>
          </a:p>
          <a:p>
            <a:pPr>
              <a:lnSpc>
                <a:spcPct val="100000"/>
              </a:lnSpc>
            </a:pPr>
            <a:endParaRPr lang="fr-FR" sz="1700"/>
          </a:p>
          <a:p>
            <a:pPr>
              <a:lnSpc>
                <a:spcPct val="100000"/>
              </a:lnSpc>
            </a:pPr>
            <a:r>
              <a:rPr lang="fr-FR" sz="1700"/>
              <a:t>Elie Bismuth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62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A77D90-E1A0-4347-8C79-5E29D21B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C35FDD-2BFB-FC4D-AC93-93C5D8515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VR (Virtual Reality)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/>
          </a:p>
          <a:p>
            <a:pPr marL="457200" indent="-457200">
              <a:buFont typeface="+mj-lt"/>
              <a:buAutoNum type="arabicPeriod"/>
            </a:pPr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AR (</a:t>
            </a:r>
            <a:r>
              <a:rPr lang="fr-FR" sz="2000" dirty="0" err="1"/>
              <a:t>Augmented</a:t>
            </a:r>
            <a:r>
              <a:rPr lang="fr-FR" sz="2000" dirty="0"/>
              <a:t> Reality)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cases for VR and AR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3848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1BDC6-2E25-9045-A322-52808B69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VR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301138-2B84-0641-B1DC-84F91E757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400" dirty="0"/>
              <a:t>Virtual reality </a:t>
            </a:r>
            <a:r>
              <a:rPr lang="fr-FR" sz="1400" dirty="0" err="1"/>
              <a:t>is</a:t>
            </a:r>
            <a:r>
              <a:rPr lang="fr-FR" sz="1400" dirty="0"/>
              <a:t> the </a:t>
            </a:r>
            <a:r>
              <a:rPr lang="fr-FR" sz="1400" dirty="0" err="1"/>
              <a:t>fact</a:t>
            </a:r>
            <a:r>
              <a:rPr lang="fr-FR" sz="1400" dirty="0"/>
              <a:t> of </a:t>
            </a:r>
            <a:r>
              <a:rPr lang="fr-FR" sz="1400" dirty="0" err="1"/>
              <a:t>immersing</a:t>
            </a:r>
            <a:r>
              <a:rPr lang="fr-FR" sz="1400" dirty="0"/>
              <a:t> a user in a </a:t>
            </a:r>
            <a:r>
              <a:rPr lang="fr-FR" sz="1400" dirty="0" err="1"/>
              <a:t>virtual</a:t>
            </a:r>
            <a:r>
              <a:rPr lang="fr-FR" sz="1400" dirty="0"/>
              <a:t> </a:t>
            </a:r>
            <a:r>
              <a:rPr lang="fr-FR" sz="1400" dirty="0" err="1"/>
              <a:t>environment</a:t>
            </a:r>
            <a:r>
              <a:rPr lang="fr-FR" sz="1400" dirty="0"/>
              <a:t>, </a:t>
            </a:r>
            <a:r>
              <a:rPr lang="fr-FR" sz="1400" dirty="0" err="1"/>
              <a:t>totally</a:t>
            </a:r>
            <a:r>
              <a:rPr lang="fr-FR" sz="1400" dirty="0"/>
              <a:t> </a:t>
            </a:r>
            <a:r>
              <a:rPr lang="fr-FR" sz="1400" dirty="0" err="1"/>
              <a:t>excluding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</a:t>
            </a:r>
            <a:r>
              <a:rPr lang="fr-FR" sz="1400" dirty="0" err="1"/>
              <a:t>his</a:t>
            </a:r>
            <a:r>
              <a:rPr lang="fr-FR" sz="1400" dirty="0"/>
              <a:t> </a:t>
            </a:r>
            <a:r>
              <a:rPr lang="fr-FR" sz="1400" dirty="0" err="1"/>
              <a:t>field</a:t>
            </a:r>
            <a:r>
              <a:rPr lang="fr-FR" sz="1400" dirty="0"/>
              <a:t> of vision the </a:t>
            </a:r>
            <a:r>
              <a:rPr lang="fr-FR" sz="1400" dirty="0" err="1"/>
              <a:t>physical</a:t>
            </a:r>
            <a:r>
              <a:rPr lang="fr-FR" sz="1400" dirty="0"/>
              <a:t> world</a:t>
            </a:r>
          </a:p>
          <a:p>
            <a:endParaRPr lang="fr-FR" sz="1400" dirty="0"/>
          </a:p>
          <a:p>
            <a:r>
              <a:rPr lang="fr-FR" sz="1400" dirty="0"/>
              <a:t>This </a:t>
            </a:r>
            <a:r>
              <a:rPr lang="fr-FR" sz="1400" dirty="0" err="1"/>
              <a:t>is</a:t>
            </a:r>
            <a:r>
              <a:rPr lang="fr-FR" sz="1400" dirty="0"/>
              <a:t> possible </a:t>
            </a:r>
            <a:r>
              <a:rPr lang="fr-FR" sz="1400" dirty="0" err="1"/>
              <a:t>using</a:t>
            </a:r>
            <a:r>
              <a:rPr lang="fr-FR" sz="1400" dirty="0"/>
              <a:t> a </a:t>
            </a:r>
            <a:r>
              <a:rPr lang="fr-FR" sz="1400" dirty="0" err="1"/>
              <a:t>virtual</a:t>
            </a:r>
            <a:r>
              <a:rPr lang="fr-FR" sz="1400" dirty="0"/>
              <a:t> reality </a:t>
            </a:r>
            <a:r>
              <a:rPr lang="fr-FR" sz="1400" dirty="0" err="1"/>
              <a:t>headset</a:t>
            </a:r>
            <a:r>
              <a:rPr lang="fr-FR" sz="1400" dirty="0"/>
              <a:t>, </a:t>
            </a:r>
            <a:r>
              <a:rPr lang="fr-FR" sz="1400" dirty="0" err="1"/>
              <a:t>such</a:t>
            </a:r>
            <a:r>
              <a:rPr lang="fr-FR" sz="1400" dirty="0"/>
              <a:t> as HTC Vive, Oculus Rift or Google </a:t>
            </a:r>
            <a:r>
              <a:rPr lang="fr-FR" sz="1400" dirty="0" err="1"/>
              <a:t>Cardboard</a:t>
            </a:r>
            <a:r>
              <a:rPr lang="fr-FR" sz="1400" dirty="0"/>
              <a:t> </a:t>
            </a:r>
            <a:r>
              <a:rPr lang="fr-FR" sz="1400" dirty="0" err="1"/>
              <a:t>headphones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 err="1"/>
              <a:t>These</a:t>
            </a:r>
            <a:r>
              <a:rPr lang="fr-FR" sz="1400" dirty="0"/>
              <a:t> </a:t>
            </a:r>
            <a:r>
              <a:rPr lang="fr-FR" sz="1400" dirty="0" err="1"/>
              <a:t>headset</a:t>
            </a:r>
            <a:r>
              <a:rPr lang="fr-FR" sz="1400" dirty="0"/>
              <a:t> are </a:t>
            </a:r>
            <a:r>
              <a:rPr lang="fr-FR" sz="1400" dirty="0" err="1"/>
              <a:t>completely</a:t>
            </a:r>
            <a:r>
              <a:rPr lang="fr-FR" sz="1400" dirty="0"/>
              <a:t> opaque, </a:t>
            </a:r>
            <a:r>
              <a:rPr lang="fr-FR" sz="1400" dirty="0" err="1"/>
              <a:t>blocking</a:t>
            </a:r>
            <a:r>
              <a:rPr lang="fr-FR" sz="1400" dirty="0"/>
              <a:t> </a:t>
            </a:r>
            <a:r>
              <a:rPr lang="fr-FR" sz="1400" dirty="0" err="1"/>
              <a:t>your</a:t>
            </a:r>
            <a:r>
              <a:rPr lang="fr-FR" sz="1400" dirty="0"/>
              <a:t> </a:t>
            </a:r>
            <a:r>
              <a:rPr lang="fr-FR" sz="1400" dirty="0" err="1"/>
              <a:t>environment</a:t>
            </a:r>
            <a:r>
              <a:rPr lang="fr-FR" sz="1400" dirty="0"/>
              <a:t> </a:t>
            </a:r>
            <a:r>
              <a:rPr lang="fr-FR" sz="1400" dirty="0" err="1"/>
              <a:t>when</a:t>
            </a:r>
            <a:r>
              <a:rPr lang="fr-FR" sz="1400" dirty="0"/>
              <a:t> </a:t>
            </a:r>
            <a:r>
              <a:rPr lang="fr-FR" sz="1400" dirty="0" err="1"/>
              <a:t>you</a:t>
            </a:r>
            <a:r>
              <a:rPr lang="fr-FR" sz="1400" dirty="0"/>
              <a:t> wear </a:t>
            </a:r>
            <a:r>
              <a:rPr lang="fr-FR" sz="1400" dirty="0" err="1"/>
              <a:t>them</a:t>
            </a:r>
            <a:r>
              <a:rPr lang="fr-FR" sz="1400" dirty="0"/>
              <a:t>. If </a:t>
            </a:r>
            <a:r>
              <a:rPr lang="fr-FR" sz="1400" dirty="0" err="1"/>
              <a:t>you</a:t>
            </a:r>
            <a:r>
              <a:rPr lang="fr-FR" sz="1400" dirty="0"/>
              <a:t> put </a:t>
            </a:r>
            <a:r>
              <a:rPr lang="fr-FR" sz="1400" dirty="0" err="1"/>
              <a:t>them</a:t>
            </a:r>
            <a:r>
              <a:rPr lang="fr-FR" sz="1400" dirty="0"/>
              <a:t> on </a:t>
            </a:r>
            <a:r>
              <a:rPr lang="fr-FR" sz="1400" dirty="0" err="1"/>
              <a:t>when</a:t>
            </a:r>
            <a:r>
              <a:rPr lang="fr-FR" sz="1400" dirty="0"/>
              <a:t> </a:t>
            </a:r>
            <a:r>
              <a:rPr lang="fr-FR" sz="1400" dirty="0" err="1"/>
              <a:t>they’re</a:t>
            </a:r>
            <a:r>
              <a:rPr lang="fr-FR" sz="1400" dirty="0"/>
              <a:t> off, </a:t>
            </a:r>
            <a:r>
              <a:rPr lang="fr-FR" sz="1400" dirty="0" err="1"/>
              <a:t>you</a:t>
            </a:r>
            <a:r>
              <a:rPr lang="fr-FR" sz="1400" dirty="0"/>
              <a:t> </a:t>
            </a:r>
            <a:r>
              <a:rPr lang="fr-FR" sz="1400" dirty="0" err="1"/>
              <a:t>might</a:t>
            </a:r>
            <a:r>
              <a:rPr lang="fr-FR" sz="1400" dirty="0"/>
              <a:t> </a:t>
            </a:r>
            <a:r>
              <a:rPr lang="fr-FR" sz="1400" dirty="0" err="1"/>
              <a:t>think</a:t>
            </a:r>
            <a:r>
              <a:rPr lang="fr-FR" sz="1400" dirty="0"/>
              <a:t> </a:t>
            </a:r>
            <a:r>
              <a:rPr lang="fr-FR" sz="1400" dirty="0" err="1"/>
              <a:t>you’re</a:t>
            </a:r>
            <a:r>
              <a:rPr lang="fr-FR" sz="1400" dirty="0"/>
              <a:t> </a:t>
            </a:r>
            <a:r>
              <a:rPr lang="fr-FR" sz="1400" dirty="0" err="1"/>
              <a:t>blindfolded</a:t>
            </a:r>
            <a:r>
              <a:rPr lang="fr-FR" sz="1400" dirty="0"/>
              <a:t>.</a:t>
            </a:r>
          </a:p>
          <a:p>
            <a:endParaRPr lang="fr-FR" sz="1400" dirty="0"/>
          </a:p>
          <a:p>
            <a:r>
              <a:rPr lang="fr-FR" sz="1400" dirty="0" err="1"/>
              <a:t>These</a:t>
            </a:r>
            <a:r>
              <a:rPr lang="fr-FR" sz="1400" dirty="0"/>
              <a:t> </a:t>
            </a:r>
            <a:r>
              <a:rPr lang="fr-FR" sz="1400" dirty="0" err="1"/>
              <a:t>headsets</a:t>
            </a:r>
            <a:r>
              <a:rPr lang="fr-FR" sz="1400" dirty="0"/>
              <a:t> </a:t>
            </a:r>
            <a:r>
              <a:rPr lang="fr-FR" sz="1400" dirty="0" err="1"/>
              <a:t>detect</a:t>
            </a:r>
            <a:r>
              <a:rPr lang="fr-FR" sz="1400" dirty="0"/>
              <a:t> the </a:t>
            </a:r>
            <a:r>
              <a:rPr lang="fr-FR" sz="1400" dirty="0" err="1"/>
              <a:t>movements</a:t>
            </a:r>
            <a:r>
              <a:rPr lang="fr-FR" sz="1400" dirty="0"/>
              <a:t> made by the user, </a:t>
            </a:r>
            <a:r>
              <a:rPr lang="fr-FR" sz="1400" dirty="0" err="1"/>
              <a:t>which</a:t>
            </a:r>
            <a:r>
              <a:rPr lang="fr-FR" sz="1400" dirty="0"/>
              <a:t> </a:t>
            </a:r>
            <a:r>
              <a:rPr lang="fr-FR" sz="1400" dirty="0" err="1"/>
              <a:t>allows</a:t>
            </a:r>
            <a:r>
              <a:rPr lang="fr-FR" sz="1400" dirty="0"/>
              <a:t> </a:t>
            </a:r>
            <a:r>
              <a:rPr lang="fr-FR" sz="1400" dirty="0" err="1"/>
              <a:t>him</a:t>
            </a:r>
            <a:r>
              <a:rPr lang="fr-FR" sz="1400" dirty="0"/>
              <a:t> to move in the </a:t>
            </a:r>
            <a:r>
              <a:rPr lang="fr-FR" sz="1400" dirty="0" err="1"/>
              <a:t>virtual</a:t>
            </a:r>
            <a:r>
              <a:rPr lang="fr-FR" sz="1400" dirty="0"/>
              <a:t> world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24284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407F8-9359-A949-8622-BE419D02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8E7CD2-F4D2-0C4D-8BCC-BA19EE3B3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1400" dirty="0" err="1"/>
              <a:t>Whereas</a:t>
            </a:r>
            <a:r>
              <a:rPr lang="fr-FR" sz="1400" dirty="0"/>
              <a:t> </a:t>
            </a:r>
            <a:r>
              <a:rPr lang="fr-FR" sz="1400" dirty="0" err="1"/>
              <a:t>virtual</a:t>
            </a:r>
            <a:r>
              <a:rPr lang="fr-FR" sz="1400" dirty="0"/>
              <a:t> reality replaces </a:t>
            </a:r>
            <a:r>
              <a:rPr lang="fr-FR" sz="1400" dirty="0" err="1"/>
              <a:t>your</a:t>
            </a:r>
            <a:r>
              <a:rPr lang="fr-FR" sz="1400" dirty="0"/>
              <a:t> vision, </a:t>
            </a:r>
            <a:r>
              <a:rPr lang="fr-FR" sz="1400" dirty="0" err="1"/>
              <a:t>augmented</a:t>
            </a:r>
            <a:r>
              <a:rPr lang="fr-FR" sz="1400" dirty="0"/>
              <a:t> reality </a:t>
            </a:r>
            <a:r>
              <a:rPr lang="fr-FR" sz="1400" dirty="0" err="1"/>
              <a:t>adds</a:t>
            </a:r>
            <a:r>
              <a:rPr lang="fr-FR" sz="1400" dirty="0"/>
              <a:t> to </a:t>
            </a:r>
            <a:r>
              <a:rPr lang="fr-FR" sz="1400" dirty="0" err="1"/>
              <a:t>it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The </a:t>
            </a:r>
            <a:r>
              <a:rPr lang="fr-FR" sz="1400" dirty="0" err="1"/>
              <a:t>technology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designed</a:t>
            </a:r>
            <a:r>
              <a:rPr lang="fr-FR" sz="1400" dirty="0"/>
              <a:t> for </a:t>
            </a:r>
            <a:r>
              <a:rPr lang="fr-FR" sz="1400" dirty="0" err="1"/>
              <a:t>completely</a:t>
            </a:r>
            <a:r>
              <a:rPr lang="fr-FR" sz="1400" dirty="0"/>
              <a:t> free </a:t>
            </a:r>
            <a:r>
              <a:rPr lang="fr-FR" sz="1400" dirty="0" err="1"/>
              <a:t>movement</a:t>
            </a:r>
            <a:r>
              <a:rPr lang="fr-FR" sz="1400" dirty="0"/>
              <a:t> </a:t>
            </a:r>
            <a:r>
              <a:rPr lang="fr-FR" sz="1400" dirty="0" err="1"/>
              <a:t>while</a:t>
            </a:r>
            <a:r>
              <a:rPr lang="fr-FR" sz="1400" dirty="0"/>
              <a:t> </a:t>
            </a:r>
            <a:r>
              <a:rPr lang="fr-FR" sz="1400" dirty="0" err="1"/>
              <a:t>projecting</a:t>
            </a:r>
            <a:r>
              <a:rPr lang="fr-FR" sz="1400" dirty="0"/>
              <a:t> images over </a:t>
            </a:r>
            <a:r>
              <a:rPr lang="fr-FR" sz="1400" dirty="0" err="1"/>
              <a:t>whatever</a:t>
            </a:r>
            <a:r>
              <a:rPr lang="fr-FR" sz="1400" dirty="0"/>
              <a:t> </a:t>
            </a:r>
            <a:r>
              <a:rPr lang="fr-FR" sz="1400" dirty="0" err="1"/>
              <a:t>you</a:t>
            </a:r>
            <a:r>
              <a:rPr lang="fr-FR" sz="1400" dirty="0"/>
              <a:t> look at.</a:t>
            </a:r>
          </a:p>
          <a:p>
            <a:endParaRPr lang="fr-FR" sz="1400" dirty="0"/>
          </a:p>
          <a:p>
            <a:r>
              <a:rPr lang="fr-FR" sz="1400" dirty="0" err="1"/>
              <a:t>Augmented</a:t>
            </a:r>
            <a:r>
              <a:rPr lang="fr-FR" sz="1400" dirty="0"/>
              <a:t> reality </a:t>
            </a:r>
            <a:r>
              <a:rPr lang="fr-FR" sz="1400" dirty="0" err="1"/>
              <a:t>also</a:t>
            </a:r>
            <a:r>
              <a:rPr lang="fr-FR" sz="1400" dirty="0"/>
              <a:t> </a:t>
            </a:r>
            <a:r>
              <a:rPr lang="fr-FR" sz="1400" dirty="0" err="1"/>
              <a:t>requires</a:t>
            </a:r>
            <a:r>
              <a:rPr lang="fr-FR" sz="1400" dirty="0"/>
              <a:t> a </a:t>
            </a:r>
            <a:r>
              <a:rPr lang="fr-FR" sz="1400" dirty="0" err="1"/>
              <a:t>device</a:t>
            </a:r>
            <a:r>
              <a:rPr lang="fr-FR" sz="1400" dirty="0"/>
              <a:t>, </a:t>
            </a:r>
            <a:r>
              <a:rPr lang="fr-FR" sz="1400" dirty="0" err="1"/>
              <a:t>such</a:t>
            </a:r>
            <a:r>
              <a:rPr lang="fr-FR" sz="1400" dirty="0"/>
              <a:t> as Microsoft </a:t>
            </a:r>
            <a:r>
              <a:rPr lang="fr-FR" sz="1400" dirty="0" err="1"/>
              <a:t>HoloLen</a:t>
            </a:r>
            <a:r>
              <a:rPr lang="fr-FR" sz="1400" dirty="0"/>
              <a:t> smart glasses, or </a:t>
            </a:r>
            <a:r>
              <a:rPr lang="fr-FR" sz="1400" dirty="0" err="1"/>
              <a:t>even</a:t>
            </a:r>
            <a:r>
              <a:rPr lang="fr-FR" sz="1400" dirty="0"/>
              <a:t> mobile phones, to </a:t>
            </a:r>
            <a:r>
              <a:rPr lang="fr-FR" sz="1400" dirty="0" err="1"/>
              <a:t>project</a:t>
            </a:r>
            <a:r>
              <a:rPr lang="fr-FR" sz="1400" dirty="0"/>
              <a:t> information </a:t>
            </a:r>
            <a:r>
              <a:rPr lang="fr-FR" sz="1400" dirty="0" err="1"/>
              <a:t>into</a:t>
            </a:r>
            <a:r>
              <a:rPr lang="fr-FR" sz="1400" dirty="0"/>
              <a:t> the real world</a:t>
            </a:r>
          </a:p>
          <a:p>
            <a:endParaRPr lang="fr-FR" sz="1400" dirty="0"/>
          </a:p>
          <a:p>
            <a:r>
              <a:rPr lang="fr-FR" sz="1400" dirty="0"/>
              <a:t>An </a:t>
            </a:r>
            <a:r>
              <a:rPr lang="fr-FR" sz="1400" dirty="0" err="1"/>
              <a:t>example</a:t>
            </a:r>
            <a:r>
              <a:rPr lang="fr-FR" sz="1400" dirty="0"/>
              <a:t> of a </a:t>
            </a:r>
            <a:r>
              <a:rPr lang="fr-FR" sz="1400" dirty="0" err="1"/>
              <a:t>game</a:t>
            </a:r>
            <a:r>
              <a:rPr lang="fr-FR" sz="1400" dirty="0"/>
              <a:t> </a:t>
            </a:r>
            <a:r>
              <a:rPr lang="fr-FR" sz="1400" dirty="0" err="1"/>
              <a:t>using</a:t>
            </a:r>
            <a:r>
              <a:rPr lang="fr-FR" sz="1400" dirty="0"/>
              <a:t> </a:t>
            </a:r>
            <a:r>
              <a:rPr lang="fr-FR" sz="1400" dirty="0" err="1"/>
              <a:t>augmented</a:t>
            </a:r>
            <a:r>
              <a:rPr lang="fr-FR" sz="1400" dirty="0"/>
              <a:t> reality </a:t>
            </a:r>
            <a:r>
              <a:rPr lang="fr-FR" sz="1400" dirty="0" err="1"/>
              <a:t>is</a:t>
            </a:r>
            <a:r>
              <a:rPr lang="fr-FR" sz="1400" dirty="0"/>
              <a:t> the </a:t>
            </a:r>
            <a:r>
              <a:rPr lang="fr-FR" sz="1400" dirty="0" err="1"/>
              <a:t>Pokemon</a:t>
            </a:r>
            <a:r>
              <a:rPr lang="fr-FR" sz="1400" dirty="0"/>
              <a:t> Go </a:t>
            </a:r>
            <a:r>
              <a:rPr lang="fr-FR" sz="1400" dirty="0" err="1"/>
              <a:t>game</a:t>
            </a:r>
            <a:r>
              <a:rPr lang="fr-FR" sz="1400" dirty="0"/>
              <a:t>, </a:t>
            </a:r>
            <a:r>
              <a:rPr lang="fr-FR" sz="1400" dirty="0" err="1"/>
              <a:t>which</a:t>
            </a:r>
            <a:r>
              <a:rPr lang="fr-FR" sz="1400" dirty="0"/>
              <a:t> use </a:t>
            </a:r>
            <a:r>
              <a:rPr lang="fr-FR" sz="1400" dirty="0" err="1"/>
              <a:t>your</a:t>
            </a:r>
            <a:r>
              <a:rPr lang="fr-FR" sz="1400" dirty="0"/>
              <a:t> </a:t>
            </a:r>
            <a:r>
              <a:rPr lang="fr-FR" sz="1400" dirty="0" err="1"/>
              <a:t>phone's</a:t>
            </a:r>
            <a:r>
              <a:rPr lang="fr-FR" sz="1400" dirty="0"/>
              <a:t> camera to </a:t>
            </a:r>
            <a:r>
              <a:rPr lang="fr-FR" sz="1400" dirty="0" err="1"/>
              <a:t>track</a:t>
            </a:r>
            <a:r>
              <a:rPr lang="fr-FR" sz="1400" dirty="0"/>
              <a:t> </a:t>
            </a:r>
            <a:r>
              <a:rPr lang="fr-FR" sz="1400" dirty="0" err="1"/>
              <a:t>your</a:t>
            </a:r>
            <a:r>
              <a:rPr lang="fr-FR" sz="1400" dirty="0"/>
              <a:t> </a:t>
            </a:r>
            <a:r>
              <a:rPr lang="fr-FR" sz="1400" dirty="0" err="1"/>
              <a:t>surroundings</a:t>
            </a:r>
            <a:r>
              <a:rPr lang="fr-FR" sz="1400" dirty="0"/>
              <a:t> and overlay </a:t>
            </a:r>
            <a:r>
              <a:rPr lang="fr-FR" sz="1400" dirty="0" err="1"/>
              <a:t>additional</a:t>
            </a:r>
            <a:r>
              <a:rPr lang="fr-FR" sz="1400" dirty="0"/>
              <a:t> information on top of </a:t>
            </a:r>
            <a:r>
              <a:rPr lang="fr-FR" sz="1400" dirty="0" err="1"/>
              <a:t>it</a:t>
            </a:r>
            <a:r>
              <a:rPr lang="fr-FR" sz="1400" dirty="0"/>
              <a:t>, on the </a:t>
            </a:r>
            <a:r>
              <a:rPr lang="fr-FR" sz="1400" dirty="0" err="1"/>
              <a:t>screen</a:t>
            </a:r>
            <a:r>
              <a:rPr lang="fr-FR" sz="1400" dirty="0"/>
              <a:t>. </a:t>
            </a:r>
            <a:r>
              <a:rPr lang="fr-FR" sz="1400" dirty="0" err="1"/>
              <a:t>Pokemon</a:t>
            </a:r>
            <a:r>
              <a:rPr lang="fr-FR" sz="1400" dirty="0"/>
              <a:t> Go </a:t>
            </a:r>
            <a:r>
              <a:rPr lang="fr-FR" sz="1400" dirty="0" err="1"/>
              <a:t>projects</a:t>
            </a:r>
            <a:r>
              <a:rPr lang="fr-FR" sz="1400" dirty="0"/>
              <a:t> a </a:t>
            </a:r>
            <a:r>
              <a:rPr lang="fr-FR" sz="1400" dirty="0" err="1"/>
              <a:t>Pokemon</a:t>
            </a:r>
            <a:r>
              <a:rPr lang="fr-FR" sz="1400" dirty="0"/>
              <a:t> on </a:t>
            </a:r>
            <a:r>
              <a:rPr lang="fr-FR" sz="1400" dirty="0" err="1"/>
              <a:t>your</a:t>
            </a:r>
            <a:r>
              <a:rPr lang="fr-FR" sz="1400" dirty="0"/>
              <a:t> </a:t>
            </a:r>
            <a:r>
              <a:rPr lang="fr-FR" sz="1400" dirty="0" err="1"/>
              <a:t>screen</a:t>
            </a:r>
            <a:r>
              <a:rPr lang="fr-FR" sz="1400" dirty="0"/>
              <a:t>, on top of </a:t>
            </a:r>
            <a:r>
              <a:rPr lang="fr-FR" sz="1400" dirty="0" err="1"/>
              <a:t>whatever</a:t>
            </a:r>
            <a:r>
              <a:rPr lang="fr-FR" sz="1400" dirty="0"/>
              <a:t> the camera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looking</a:t>
            </a:r>
            <a:r>
              <a:rPr lang="fr-FR" sz="1400" dirty="0"/>
              <a:t> at</a:t>
            </a:r>
          </a:p>
        </p:txBody>
      </p:sp>
    </p:spTree>
    <p:extLst>
      <p:ext uri="{BB962C8B-B14F-4D97-AF65-F5344CB8AC3E}">
        <p14:creationId xmlns:p14="http://schemas.microsoft.com/office/powerpoint/2010/main" val="303896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46A8DD-A4EE-514B-929C-F296E9C9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cases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476CB4-89C3-F444-B544-99EC71578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400" dirty="0" err="1"/>
              <a:t>These</a:t>
            </a:r>
            <a:r>
              <a:rPr lang="fr-FR" sz="1400" dirty="0"/>
              <a:t> </a:t>
            </a:r>
            <a:r>
              <a:rPr lang="fr-FR" sz="1400" dirty="0" err="1"/>
              <a:t>two</a:t>
            </a:r>
            <a:r>
              <a:rPr lang="fr-FR" sz="1400" dirty="0"/>
              <a:t> technologies have been </a:t>
            </a:r>
            <a:r>
              <a:rPr lang="fr-FR" sz="1400" dirty="0" err="1"/>
              <a:t>mainly</a:t>
            </a:r>
            <a:r>
              <a:rPr lang="fr-FR" sz="1400" dirty="0"/>
              <a:t> </a:t>
            </a:r>
            <a:r>
              <a:rPr lang="fr-FR" sz="1400" dirty="0" err="1"/>
              <a:t>used</a:t>
            </a:r>
            <a:r>
              <a:rPr lang="fr-FR" sz="1400" dirty="0"/>
              <a:t> </a:t>
            </a:r>
            <a:r>
              <a:rPr lang="fr-FR" sz="1400" dirty="0" err="1"/>
              <a:t>until</a:t>
            </a:r>
            <a:r>
              <a:rPr lang="fr-FR" sz="1400" dirty="0"/>
              <a:t> </a:t>
            </a:r>
            <a:r>
              <a:rPr lang="fr-FR" sz="1400" dirty="0" err="1"/>
              <a:t>now</a:t>
            </a:r>
            <a:r>
              <a:rPr lang="fr-FR" sz="1400" dirty="0"/>
              <a:t> for </a:t>
            </a:r>
            <a:r>
              <a:rPr lang="fr-FR" sz="1400" dirty="0" err="1"/>
              <a:t>video</a:t>
            </a:r>
            <a:r>
              <a:rPr lang="fr-FR" sz="1400" dirty="0"/>
              <a:t> </a:t>
            </a:r>
            <a:r>
              <a:rPr lang="fr-FR" sz="1400" dirty="0" err="1"/>
              <a:t>games</a:t>
            </a:r>
            <a:r>
              <a:rPr lang="fr-FR" sz="1400" dirty="0"/>
              <a:t>, </a:t>
            </a:r>
            <a:r>
              <a:rPr lang="fr-FR" sz="1400" dirty="0" err="1"/>
              <a:t>offering</a:t>
            </a:r>
            <a:r>
              <a:rPr lang="fr-FR" sz="1400" dirty="0"/>
              <a:t> </a:t>
            </a:r>
            <a:r>
              <a:rPr lang="fr-FR" sz="1400" dirty="0" err="1"/>
              <a:t>video</a:t>
            </a:r>
            <a:r>
              <a:rPr lang="fr-FR" sz="1400" dirty="0"/>
              <a:t> </a:t>
            </a:r>
            <a:r>
              <a:rPr lang="fr-FR" sz="1400" dirty="0" err="1"/>
              <a:t>games</a:t>
            </a:r>
            <a:r>
              <a:rPr lang="fr-FR" sz="1400" dirty="0"/>
              <a:t> in VR, </a:t>
            </a:r>
            <a:r>
              <a:rPr lang="fr-FR" sz="1400" dirty="0" err="1"/>
              <a:t>requiring</a:t>
            </a:r>
            <a:r>
              <a:rPr lang="fr-FR" sz="1400" dirty="0"/>
              <a:t> the </a:t>
            </a:r>
            <a:r>
              <a:rPr lang="fr-FR" sz="1400" dirty="0" err="1"/>
              <a:t>purchase</a:t>
            </a:r>
            <a:r>
              <a:rPr lang="fr-FR" sz="1400" dirty="0"/>
              <a:t> of a </a:t>
            </a:r>
            <a:r>
              <a:rPr lang="fr-FR" sz="1400" dirty="0" err="1"/>
              <a:t>specific</a:t>
            </a:r>
            <a:r>
              <a:rPr lang="fr-FR" sz="1400" dirty="0"/>
              <a:t> </a:t>
            </a:r>
            <a:r>
              <a:rPr lang="fr-FR" sz="1400" dirty="0" err="1"/>
              <a:t>helmet</a:t>
            </a:r>
            <a:r>
              <a:rPr lang="fr-FR" sz="1400" dirty="0"/>
              <a:t>, and </a:t>
            </a:r>
            <a:r>
              <a:rPr lang="fr-FR" sz="1400" dirty="0" err="1"/>
              <a:t>games</a:t>
            </a:r>
            <a:r>
              <a:rPr lang="fr-FR" sz="1400" dirty="0"/>
              <a:t> in AR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Pokemon</a:t>
            </a:r>
            <a:r>
              <a:rPr lang="fr-FR" sz="1400" dirty="0"/>
              <a:t> Go for </a:t>
            </a:r>
            <a:r>
              <a:rPr lang="fr-FR" sz="1400" dirty="0" err="1"/>
              <a:t>example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VR has </a:t>
            </a:r>
            <a:r>
              <a:rPr lang="fr-FR" sz="1400" dirty="0" err="1"/>
              <a:t>also</a:t>
            </a:r>
            <a:r>
              <a:rPr lang="fr-FR" sz="1400" dirty="0"/>
              <a:t> been </a:t>
            </a:r>
            <a:r>
              <a:rPr lang="fr-FR" sz="1400" dirty="0" err="1"/>
              <a:t>used</a:t>
            </a:r>
            <a:r>
              <a:rPr lang="fr-FR" sz="1400" dirty="0"/>
              <a:t> for training, as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VirtualShip</a:t>
            </a:r>
            <a:r>
              <a:rPr lang="fr-FR" sz="1400" dirty="0"/>
              <a:t>, a simulation software </a:t>
            </a:r>
            <a:r>
              <a:rPr lang="fr-FR" sz="1400" dirty="0" err="1"/>
              <a:t>used</a:t>
            </a:r>
            <a:r>
              <a:rPr lang="fr-FR" sz="1400" dirty="0"/>
              <a:t> to train U.S. </a:t>
            </a:r>
            <a:r>
              <a:rPr lang="fr-FR" sz="1400" dirty="0" err="1"/>
              <a:t>Navy</a:t>
            </a:r>
            <a:r>
              <a:rPr lang="fr-FR" sz="1400" dirty="0"/>
              <a:t>, </a:t>
            </a:r>
            <a:r>
              <a:rPr lang="fr-FR" sz="1400" dirty="0" err="1"/>
              <a:t>Army</a:t>
            </a:r>
            <a:r>
              <a:rPr lang="fr-FR" sz="1400" dirty="0"/>
              <a:t>, and </a:t>
            </a:r>
            <a:r>
              <a:rPr lang="fr-FR" sz="1400" dirty="0" err="1"/>
              <a:t>Coast</a:t>
            </a:r>
            <a:r>
              <a:rPr lang="fr-FR" sz="1400" dirty="0"/>
              <a:t> </a:t>
            </a:r>
            <a:r>
              <a:rPr lang="fr-FR" sz="1400" dirty="0" err="1"/>
              <a:t>Guard</a:t>
            </a:r>
            <a:r>
              <a:rPr lang="fr-FR" sz="1400" dirty="0"/>
              <a:t> </a:t>
            </a:r>
            <a:r>
              <a:rPr lang="fr-FR" sz="1400" dirty="0" err="1"/>
              <a:t>ship</a:t>
            </a:r>
            <a:r>
              <a:rPr lang="fr-FR" sz="1400" dirty="0"/>
              <a:t> </a:t>
            </a:r>
            <a:r>
              <a:rPr lang="fr-FR" sz="1400" dirty="0" err="1"/>
              <a:t>captains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 err="1"/>
              <a:t>Both</a:t>
            </a:r>
            <a:r>
              <a:rPr lang="fr-FR" sz="1400" dirty="0"/>
              <a:t> VR and AR have </a:t>
            </a:r>
            <a:r>
              <a:rPr lang="fr-FR" sz="1400" dirty="0" err="1"/>
              <a:t>enormous</a:t>
            </a:r>
            <a:r>
              <a:rPr lang="fr-FR" sz="1400" dirty="0"/>
              <a:t> </a:t>
            </a:r>
            <a:r>
              <a:rPr lang="fr-FR" sz="1400" dirty="0" err="1"/>
              <a:t>potential</a:t>
            </a:r>
            <a:r>
              <a:rPr lang="fr-FR" sz="1400" dirty="0"/>
              <a:t> in training, </a:t>
            </a:r>
            <a:r>
              <a:rPr lang="fr-FR" sz="1400" dirty="0" err="1"/>
              <a:t>entertainment</a:t>
            </a:r>
            <a:r>
              <a:rPr lang="fr-FR" sz="1400" dirty="0"/>
              <a:t>, </a:t>
            </a:r>
            <a:r>
              <a:rPr lang="fr-FR" sz="1400" dirty="0" err="1"/>
              <a:t>education</a:t>
            </a:r>
            <a:r>
              <a:rPr lang="fr-FR" sz="1400" dirty="0"/>
              <a:t>, marketing, and </a:t>
            </a:r>
            <a:r>
              <a:rPr lang="fr-FR" sz="1400" dirty="0" err="1"/>
              <a:t>even</a:t>
            </a:r>
            <a:r>
              <a:rPr lang="fr-FR" sz="1400" dirty="0"/>
              <a:t> </a:t>
            </a:r>
            <a:r>
              <a:rPr lang="fr-FR" sz="1400" dirty="0" err="1"/>
              <a:t>rehabilitation</a:t>
            </a:r>
            <a:r>
              <a:rPr lang="fr-FR" sz="1400" dirty="0"/>
              <a:t> </a:t>
            </a:r>
            <a:r>
              <a:rPr lang="fr-FR" sz="1400" dirty="0" err="1"/>
              <a:t>after</a:t>
            </a:r>
            <a:r>
              <a:rPr lang="fr-FR" sz="1400" dirty="0"/>
              <a:t> an </a:t>
            </a:r>
            <a:r>
              <a:rPr lang="fr-FR" sz="1400" dirty="0" err="1"/>
              <a:t>injury</a:t>
            </a:r>
            <a:r>
              <a:rPr lang="fr-FR" sz="1400" dirty="0"/>
              <a:t>. </a:t>
            </a:r>
            <a:r>
              <a:rPr lang="fr-FR" sz="1400" dirty="0" err="1"/>
              <a:t>Either</a:t>
            </a:r>
            <a:r>
              <a:rPr lang="fr-FR" sz="1400" dirty="0"/>
              <a:t> </a:t>
            </a:r>
            <a:r>
              <a:rPr lang="fr-FR" sz="1400" dirty="0" err="1"/>
              <a:t>could</a:t>
            </a:r>
            <a:r>
              <a:rPr lang="fr-FR" sz="1400" dirty="0"/>
              <a:t>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used</a:t>
            </a:r>
            <a:r>
              <a:rPr lang="fr-FR" sz="1400" dirty="0"/>
              <a:t> to train </a:t>
            </a:r>
            <a:r>
              <a:rPr lang="fr-FR" sz="1400" dirty="0" err="1"/>
              <a:t>doctors</a:t>
            </a:r>
            <a:r>
              <a:rPr lang="fr-FR" sz="1400" dirty="0"/>
              <a:t> to do </a:t>
            </a:r>
            <a:r>
              <a:rPr lang="fr-FR" sz="1400" dirty="0" err="1"/>
              <a:t>surgery</a:t>
            </a:r>
            <a:r>
              <a:rPr lang="fr-FR" sz="1400" dirty="0"/>
              <a:t>, </a:t>
            </a:r>
            <a:r>
              <a:rPr lang="fr-FR" sz="1400" dirty="0" err="1"/>
              <a:t>offer</a:t>
            </a:r>
            <a:r>
              <a:rPr lang="fr-FR" sz="1400" dirty="0"/>
              <a:t> </a:t>
            </a:r>
            <a:r>
              <a:rPr lang="fr-FR" sz="1400" dirty="0" err="1"/>
              <a:t>museum-goers</a:t>
            </a:r>
            <a:r>
              <a:rPr lang="fr-FR" sz="1400" dirty="0"/>
              <a:t> a </a:t>
            </a:r>
            <a:r>
              <a:rPr lang="fr-FR" sz="1400" dirty="0" err="1"/>
              <a:t>deeper</a:t>
            </a:r>
            <a:r>
              <a:rPr lang="fr-FR" sz="1400" dirty="0"/>
              <a:t> </a:t>
            </a:r>
            <a:r>
              <a:rPr lang="fr-FR" sz="1400" dirty="0" err="1"/>
              <a:t>experience</a:t>
            </a:r>
            <a:r>
              <a:rPr lang="fr-FR" sz="1400" dirty="0"/>
              <a:t>, </a:t>
            </a:r>
            <a:r>
              <a:rPr lang="fr-FR" sz="1400" dirty="0" err="1"/>
              <a:t>enhance</a:t>
            </a:r>
            <a:r>
              <a:rPr lang="fr-FR" sz="1400" dirty="0"/>
              <a:t> </a:t>
            </a:r>
            <a:r>
              <a:rPr lang="fr-FR" sz="1400" dirty="0" err="1"/>
              <a:t>theme</a:t>
            </a:r>
            <a:r>
              <a:rPr lang="fr-FR" sz="1400" dirty="0"/>
              <a:t> </a:t>
            </a:r>
            <a:r>
              <a:rPr lang="fr-FR" sz="1400" dirty="0" err="1"/>
              <a:t>parks</a:t>
            </a:r>
            <a:r>
              <a:rPr lang="fr-FR" sz="1400" dirty="0"/>
              <a:t>, or </a:t>
            </a:r>
            <a:r>
              <a:rPr lang="fr-FR" sz="1400" dirty="0" err="1"/>
              <a:t>even</a:t>
            </a:r>
            <a:r>
              <a:rPr lang="fr-FR" sz="1400" dirty="0"/>
              <a:t> </a:t>
            </a:r>
            <a:r>
              <a:rPr lang="fr-FR" sz="1400" dirty="0" err="1"/>
              <a:t>enhance</a:t>
            </a:r>
            <a:r>
              <a:rPr lang="fr-FR" sz="1400" dirty="0"/>
              <a:t> marketing</a:t>
            </a:r>
          </a:p>
        </p:txBody>
      </p:sp>
    </p:spTree>
    <p:extLst>
      <p:ext uri="{BB962C8B-B14F-4D97-AF65-F5344CB8AC3E}">
        <p14:creationId xmlns:p14="http://schemas.microsoft.com/office/powerpoint/2010/main" val="192455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98AE4-47EB-D240-A450-4B910780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0964FA-61AC-734E-8605-67F63D69D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400" dirty="0"/>
              <a:t>Virtual reality and </a:t>
            </a:r>
            <a:r>
              <a:rPr lang="fr-FR" sz="1400" dirty="0" err="1"/>
              <a:t>augmented</a:t>
            </a:r>
            <a:r>
              <a:rPr lang="fr-FR" sz="1400" dirty="0"/>
              <a:t> reality </a:t>
            </a:r>
            <a:r>
              <a:rPr lang="fr-FR" sz="1400" dirty="0" err="1"/>
              <a:t>accomplish</a:t>
            </a:r>
            <a:r>
              <a:rPr lang="fr-FR" sz="1400" dirty="0"/>
              <a:t> </a:t>
            </a:r>
            <a:r>
              <a:rPr lang="fr-FR" sz="1400" dirty="0" err="1"/>
              <a:t>two</a:t>
            </a:r>
            <a:r>
              <a:rPr lang="fr-FR" sz="1400" dirty="0"/>
              <a:t> </a:t>
            </a:r>
            <a:r>
              <a:rPr lang="fr-FR" sz="1400" dirty="0" err="1"/>
              <a:t>very</a:t>
            </a:r>
            <a:r>
              <a:rPr lang="fr-FR" sz="1400" dirty="0"/>
              <a:t> </a:t>
            </a:r>
            <a:r>
              <a:rPr lang="fr-FR" sz="1400" dirty="0" err="1"/>
              <a:t>different</a:t>
            </a:r>
            <a:r>
              <a:rPr lang="fr-FR" sz="1400" dirty="0"/>
              <a:t> </a:t>
            </a:r>
            <a:r>
              <a:rPr lang="fr-FR" sz="1400" dirty="0" err="1"/>
              <a:t>things</a:t>
            </a:r>
            <a:r>
              <a:rPr lang="fr-FR" sz="1400" dirty="0"/>
              <a:t> in </a:t>
            </a:r>
            <a:r>
              <a:rPr lang="fr-FR" sz="1400" dirty="0" err="1"/>
              <a:t>two</a:t>
            </a:r>
            <a:r>
              <a:rPr lang="fr-FR" sz="1400" dirty="0"/>
              <a:t> </a:t>
            </a:r>
            <a:r>
              <a:rPr lang="fr-FR" sz="1400" dirty="0" err="1"/>
              <a:t>very</a:t>
            </a:r>
            <a:r>
              <a:rPr lang="fr-FR" sz="1400" dirty="0"/>
              <a:t> </a:t>
            </a:r>
            <a:r>
              <a:rPr lang="fr-FR" sz="1400" dirty="0" err="1"/>
              <a:t>different</a:t>
            </a:r>
            <a:r>
              <a:rPr lang="fr-FR" sz="1400" dirty="0"/>
              <a:t> </a:t>
            </a:r>
            <a:r>
              <a:rPr lang="fr-FR" sz="1400" dirty="0" err="1"/>
              <a:t>ways</a:t>
            </a:r>
            <a:r>
              <a:rPr lang="fr-FR" sz="1400" dirty="0"/>
              <a:t>, </a:t>
            </a:r>
            <a:r>
              <a:rPr lang="fr-FR" sz="1400" dirty="0" err="1"/>
              <a:t>despite</a:t>
            </a:r>
            <a:r>
              <a:rPr lang="fr-FR" sz="1400" dirty="0"/>
              <a:t> the </a:t>
            </a:r>
            <a:r>
              <a:rPr lang="fr-FR" sz="1400" dirty="0" err="1"/>
              <a:t>similar</a:t>
            </a:r>
            <a:r>
              <a:rPr lang="fr-FR" sz="1400" dirty="0"/>
              <a:t> designs of the </a:t>
            </a:r>
            <a:r>
              <a:rPr lang="fr-FR" sz="1400" dirty="0" err="1"/>
              <a:t>devices</a:t>
            </a:r>
            <a:r>
              <a:rPr lang="fr-FR" sz="1400" dirty="0"/>
              <a:t> </a:t>
            </a:r>
            <a:r>
              <a:rPr lang="fr-FR" sz="1400" dirty="0" err="1"/>
              <a:t>themselves</a:t>
            </a:r>
            <a:r>
              <a:rPr lang="fr-FR" sz="1400" dirty="0"/>
              <a:t>. </a:t>
            </a:r>
          </a:p>
          <a:p>
            <a:endParaRPr lang="fr-FR" sz="1400" dirty="0"/>
          </a:p>
          <a:p>
            <a:r>
              <a:rPr lang="fr-FR" sz="1400" dirty="0"/>
              <a:t>VR replaces reality, </a:t>
            </a:r>
            <a:r>
              <a:rPr lang="fr-FR" sz="1400" dirty="0" err="1"/>
              <a:t>taking</a:t>
            </a:r>
            <a:r>
              <a:rPr lang="fr-FR" sz="1400" dirty="0"/>
              <a:t> </a:t>
            </a:r>
            <a:r>
              <a:rPr lang="fr-FR" sz="1400" dirty="0" err="1"/>
              <a:t>you</a:t>
            </a:r>
            <a:r>
              <a:rPr lang="fr-FR" sz="1400" dirty="0"/>
              <a:t> </a:t>
            </a:r>
            <a:r>
              <a:rPr lang="fr-FR" sz="1400" dirty="0" err="1"/>
              <a:t>somewhere</a:t>
            </a:r>
            <a:r>
              <a:rPr lang="fr-FR" sz="1400" dirty="0"/>
              <a:t> </a:t>
            </a:r>
            <a:r>
              <a:rPr lang="fr-FR" sz="1400" dirty="0" err="1"/>
              <a:t>else</a:t>
            </a:r>
            <a:r>
              <a:rPr lang="fr-FR" sz="1400" dirty="0"/>
              <a:t>. AR </a:t>
            </a:r>
            <a:r>
              <a:rPr lang="fr-FR" sz="1400" dirty="0" err="1"/>
              <a:t>adds</a:t>
            </a:r>
            <a:r>
              <a:rPr lang="fr-FR" sz="1400" dirty="0"/>
              <a:t> to reality, </a:t>
            </a:r>
            <a:r>
              <a:rPr lang="fr-FR" sz="1400" dirty="0" err="1"/>
              <a:t>projecting</a:t>
            </a:r>
            <a:r>
              <a:rPr lang="fr-FR" sz="1400" dirty="0"/>
              <a:t> information on top of </a:t>
            </a:r>
            <a:r>
              <a:rPr lang="fr-FR" sz="1400" dirty="0" err="1"/>
              <a:t>what</a:t>
            </a:r>
            <a:r>
              <a:rPr lang="fr-FR" sz="1400" dirty="0"/>
              <a:t> </a:t>
            </a:r>
            <a:r>
              <a:rPr lang="fr-FR" sz="1400" dirty="0" err="1"/>
              <a:t>you're</a:t>
            </a:r>
            <a:r>
              <a:rPr lang="fr-FR" sz="1400" dirty="0"/>
              <a:t> </a:t>
            </a:r>
            <a:r>
              <a:rPr lang="fr-FR" sz="1400" dirty="0" err="1"/>
              <a:t>already</a:t>
            </a:r>
            <a:r>
              <a:rPr lang="fr-FR" sz="1400" dirty="0"/>
              <a:t> </a:t>
            </a:r>
            <a:r>
              <a:rPr lang="fr-FR" sz="1400" dirty="0" err="1"/>
              <a:t>seeing</a:t>
            </a:r>
            <a:r>
              <a:rPr lang="fr-FR" sz="1400" dirty="0"/>
              <a:t>. </a:t>
            </a:r>
          </a:p>
          <a:p>
            <a:endParaRPr lang="fr-FR" sz="1400" dirty="0"/>
          </a:p>
          <a:p>
            <a:r>
              <a:rPr lang="fr-FR" sz="1400" dirty="0" err="1"/>
              <a:t>They're</a:t>
            </a:r>
            <a:r>
              <a:rPr lang="fr-FR" sz="1400" dirty="0"/>
              <a:t> </a:t>
            </a:r>
            <a:r>
              <a:rPr lang="fr-FR" sz="1400" dirty="0" err="1"/>
              <a:t>both</a:t>
            </a:r>
            <a:r>
              <a:rPr lang="fr-FR" sz="1400" dirty="0"/>
              <a:t> </a:t>
            </a:r>
            <a:r>
              <a:rPr lang="fr-FR" sz="1400" dirty="0" err="1"/>
              <a:t>powerful</a:t>
            </a:r>
            <a:r>
              <a:rPr lang="fr-FR" sz="1400" dirty="0"/>
              <a:t> technologies </a:t>
            </a:r>
            <a:r>
              <a:rPr lang="fr-FR" sz="1400" dirty="0" err="1"/>
              <a:t>that</a:t>
            </a:r>
            <a:r>
              <a:rPr lang="fr-FR" sz="1400" dirty="0"/>
              <a:t> have </a:t>
            </a:r>
            <a:r>
              <a:rPr lang="fr-FR" sz="1400" dirty="0" err="1"/>
              <a:t>yet</a:t>
            </a:r>
            <a:r>
              <a:rPr lang="fr-FR" sz="1400" dirty="0"/>
              <a:t> to </a:t>
            </a:r>
            <a:r>
              <a:rPr lang="fr-FR" sz="1400" dirty="0" err="1"/>
              <a:t>make</a:t>
            </a:r>
            <a:r>
              <a:rPr lang="fr-FR" sz="1400" dirty="0"/>
              <a:t> </a:t>
            </a:r>
            <a:r>
              <a:rPr lang="fr-FR" sz="1400" dirty="0" err="1"/>
              <a:t>their</a:t>
            </a:r>
            <a:r>
              <a:rPr lang="fr-FR" sz="1400" dirty="0"/>
              <a:t> mark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consumers</a:t>
            </a:r>
            <a:r>
              <a:rPr lang="fr-FR" sz="1400" dirty="0"/>
              <a:t>, but show a lot of promise.</a:t>
            </a:r>
          </a:p>
          <a:p>
            <a:endParaRPr lang="fr-FR" sz="1400" dirty="0"/>
          </a:p>
          <a:p>
            <a:r>
              <a:rPr lang="fr-FR" sz="1400" dirty="0" err="1"/>
              <a:t>They</a:t>
            </a:r>
            <a:r>
              <a:rPr lang="fr-FR" sz="1400" dirty="0"/>
              <a:t> </a:t>
            </a:r>
            <a:r>
              <a:rPr lang="fr-FR" sz="1400" dirty="0" err="1"/>
              <a:t>can</a:t>
            </a:r>
            <a:r>
              <a:rPr lang="fr-FR" sz="1400" dirty="0"/>
              <a:t> </a:t>
            </a:r>
            <a:r>
              <a:rPr lang="fr-FR" sz="1400" dirty="0" err="1"/>
              <a:t>completely</a:t>
            </a:r>
            <a:r>
              <a:rPr lang="fr-FR" sz="1400" dirty="0"/>
              <a:t> change how </a:t>
            </a:r>
            <a:r>
              <a:rPr lang="fr-FR" sz="1400" dirty="0" err="1"/>
              <a:t>we</a:t>
            </a:r>
            <a:r>
              <a:rPr lang="fr-FR" sz="1400" dirty="0"/>
              <a:t> use computers in the future, but </a:t>
            </a:r>
            <a:r>
              <a:rPr lang="fr-FR" sz="1400" dirty="0" err="1"/>
              <a:t>whether</a:t>
            </a:r>
            <a:r>
              <a:rPr lang="fr-FR" sz="1400" dirty="0"/>
              <a:t> one or </a:t>
            </a:r>
            <a:r>
              <a:rPr lang="fr-FR" sz="1400" dirty="0" err="1"/>
              <a:t>both</a:t>
            </a:r>
            <a:r>
              <a:rPr lang="fr-FR" sz="1400" dirty="0"/>
              <a:t> </a:t>
            </a:r>
            <a:r>
              <a:rPr lang="fr-FR" sz="1400" dirty="0" err="1"/>
              <a:t>will</a:t>
            </a:r>
            <a:r>
              <a:rPr lang="fr-FR" sz="1400" dirty="0"/>
              <a:t> </a:t>
            </a:r>
            <a:r>
              <a:rPr lang="fr-FR" sz="1400" dirty="0" err="1"/>
              <a:t>succeed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anyone's</a:t>
            </a:r>
            <a:r>
              <a:rPr lang="fr-FR" sz="1400" dirty="0"/>
              <a:t> </a:t>
            </a:r>
            <a:r>
              <a:rPr lang="fr-FR" sz="1400" dirty="0" err="1"/>
              <a:t>guess</a:t>
            </a:r>
            <a:r>
              <a:rPr lang="fr-FR" sz="1400" dirty="0"/>
              <a:t> right </a:t>
            </a:r>
            <a:r>
              <a:rPr lang="fr-FR" sz="1400" dirty="0" err="1"/>
              <a:t>now</a:t>
            </a:r>
            <a:r>
              <a:rPr lang="fr-F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511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2A1B53-E68B-5F4B-9FD3-AC67EB19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/>
              <a:t>Thank you for listening 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50313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3E8E2"/>
      </a:lt2>
      <a:accent1>
        <a:srgbClr val="CF75E7"/>
      </a:accent1>
      <a:accent2>
        <a:srgbClr val="8A57E2"/>
      </a:accent2>
      <a:accent3>
        <a:srgbClr val="757BE7"/>
      </a:accent3>
      <a:accent4>
        <a:srgbClr val="5797E2"/>
      </a:accent4>
      <a:accent5>
        <a:srgbClr val="3FB2C2"/>
      </a:accent5>
      <a:accent6>
        <a:srgbClr val="46B594"/>
      </a:accent6>
      <a:hlink>
        <a:srgbClr val="638F56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459</Words>
  <Application>Microsoft Macintosh PowerPoint</Application>
  <PresentationFormat>Grand écran</PresentationFormat>
  <Paragraphs>43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Neue Haas Grotesk Text Pro</vt:lpstr>
      <vt:lpstr>AccentBoxVTI</vt:lpstr>
      <vt:lpstr>Virtual Reality and Augmented Reality </vt:lpstr>
      <vt:lpstr>Summary</vt:lpstr>
      <vt:lpstr>What is VR</vt:lpstr>
      <vt:lpstr>What is AR</vt:lpstr>
      <vt:lpstr>Use cases</vt:lpstr>
      <vt:lpstr>Conclusion</vt:lpstr>
      <vt:lpstr>Thank you for listening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 and Augmented Reality </dc:title>
  <dc:creator>Bismuth, Elie</dc:creator>
  <cp:lastModifiedBy>Bismuth, Elie</cp:lastModifiedBy>
  <cp:revision>1</cp:revision>
  <dcterms:created xsi:type="dcterms:W3CDTF">2020-11-05T11:00:11Z</dcterms:created>
  <dcterms:modified xsi:type="dcterms:W3CDTF">2020-11-05T12:21:50Z</dcterms:modified>
</cp:coreProperties>
</file>