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Elias Eberhardsson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Mesh Deformation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Volumetric meshes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Research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VGL - KunZhuo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Triangle Intersection - Tomas Moller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Ductile fracturing - UCal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757" y="1853850"/>
            <a:ext cx="339939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Goal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Volumetric 3-part mesh/Graph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Quadratic minimization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Laplace operations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WIRE deformation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Propagation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147" y="1269222"/>
            <a:ext cx="2705100" cy="10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800" y="2858872"/>
            <a:ext cx="2628450" cy="14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Results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Volumetric 2-part mesh/graph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Simple cheat position calculation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Laplace operations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Propagation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0" y="1318650"/>
            <a:ext cx="1712550" cy="14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600" y="1318649"/>
            <a:ext cx="1589995" cy="14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0638" y="3058700"/>
            <a:ext cx="1531925" cy="136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925" y="3025713"/>
            <a:ext cx="1531900" cy="1426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What went well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Understanding the paper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Laplace operator on manifolds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Volumetric graph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675" y="815550"/>
            <a:ext cx="3289398" cy="38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6300" y="482325"/>
            <a:ext cx="11360852" cy="466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C4587"/>
                </a:solidFill>
              </a:rPr>
              <a:t>What went wrong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  <a:effectLst>
            <a:outerShdw rotWithShape="0" algn="bl" dist="9525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sv">
                <a:solidFill>
                  <a:srgbClr val="073763"/>
                </a:solidFill>
              </a:rPr>
              <a:t>Time planning and </a:t>
            </a:r>
            <a:r>
              <a:rPr lang="sv">
                <a:solidFill>
                  <a:srgbClr val="073763"/>
                </a:solidFill>
              </a:rPr>
              <a:t>management</a:t>
            </a:r>
            <a:endParaRPr>
              <a:solidFill>
                <a:srgbClr val="073763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sv">
                <a:solidFill>
                  <a:srgbClr val="073763"/>
                </a:solidFill>
              </a:rPr>
              <a:t>Data structure</a:t>
            </a:r>
            <a:endParaRPr>
              <a:solidFill>
                <a:srgbClr val="073763"/>
              </a:solidFill>
            </a:endParaRPr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●"/>
            </a:pPr>
            <a:r>
              <a:rPr lang="sv">
                <a:solidFill>
                  <a:srgbClr val="073763"/>
                </a:solidFill>
              </a:rPr>
              <a:t>Quadratic minimization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And so...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sv"/>
              <a:t>… next time I will!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