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26"/>
  </p:normalViewPr>
  <p:slideViewPr>
    <p:cSldViewPr snapToGrid="0">
      <p:cViewPr varScale="1">
        <p:scale>
          <a:sx n="93" d="100"/>
          <a:sy n="93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D486-43B1-9CEB-0D0A-27C474873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A6616-E8A3-EDCA-9196-F740AE292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03DF4-7639-4B54-71FD-B300F800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4FB5-C136-5346-89FA-38C7B5128F2D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041A3-CE1C-B69C-478F-2BB23E92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07A1D-7467-6DC9-6C16-E639E0EB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4B10-6B69-AB42-8846-441293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9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F2AB-9D60-8A34-7DFB-EC0C28E2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37990-DE63-3675-7743-03D457DC8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F4FF6-E663-66F6-FF17-48124F0F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4FB5-C136-5346-89FA-38C7B5128F2D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BD153-1F3F-59C7-022B-8834B0A8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C514A-449A-73DC-7220-271E79A1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4B10-6B69-AB42-8846-441293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9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632DF-A64D-4979-5B04-E212CFE20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5C5F7-17A4-4141-24A7-952EBDB48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A7570-0790-AC1E-DB3D-BDC25CB1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4FB5-C136-5346-89FA-38C7B5128F2D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EFC6C-66C2-8401-73DF-E448B592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F9206-582C-6746-79A1-D7ABEABC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4B10-6B69-AB42-8846-441293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5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49AE-7040-07B1-49F3-3F270A24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CD82E-7107-996B-80BA-3432477E1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AA498-A64C-FEDF-9B74-45DA0C9F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4FB5-C136-5346-89FA-38C7B5128F2D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743A-11FB-13FD-8093-419B7D11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581A4-24A3-FFC8-2B50-7859E982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4B10-6B69-AB42-8846-441293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C766-D64B-02C6-60C2-641E784D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E805B-9DE9-951B-64E4-BFD561C6F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E123D-6D76-CAC7-053A-21CDAA0C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4FB5-C136-5346-89FA-38C7B5128F2D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19452-0DD8-A841-5209-1D706DD4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78274-C1F6-45EE-132A-3773CF7E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4B10-6B69-AB42-8846-441293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7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9994-6CEA-5147-408F-9E32BA30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3AAD5-2D16-2433-D917-5B9E318A0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A17A1-9657-314B-826C-B9D6DA8EE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E9C6C-AA2E-29C5-884B-BBC5B156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4FB5-C136-5346-89FA-38C7B5128F2D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36242-E067-2E8C-AC4C-4B2DA9C9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43046-A058-17B1-4C24-465DC2EC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4B10-6B69-AB42-8846-441293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3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7789-6803-90AC-6F37-52AAD8E9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E9F28-A60F-5142-622A-55911CE81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49C2F-777D-E46C-8D0E-87F23F4BC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0546C-176C-04AB-DBC4-D47A2A382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F60F7-F2FA-9FE7-0F83-7EABA12DD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B4E59-51AC-ED0F-E16B-0A40769DD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4FB5-C136-5346-89FA-38C7B5128F2D}" type="datetimeFigureOut">
              <a:rPr lang="en-US" smtClean="0"/>
              <a:t>5/27/24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E5E88-D3D0-46C4-B4A9-83AA0BF9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5C67F-1758-A62F-E840-35CF149F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4B10-6B69-AB42-8846-441293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8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86C2-CF18-611A-7AC6-3A5AF1C9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D1169-B184-0648-A913-00147121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4FB5-C136-5346-89FA-38C7B5128F2D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B5AE3-372A-2A74-25A5-90BBD210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A5354-B0EC-AF58-B7BE-121E8119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4B10-6B69-AB42-8846-441293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2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04AAD-0B06-8442-9AEE-05484351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4FB5-C136-5346-89FA-38C7B5128F2D}" type="datetimeFigureOut">
              <a:rPr lang="en-US" smtClean="0"/>
              <a:t>5/27/24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73AE5-501F-E349-F31F-EC41A5CE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C868F-8243-7E15-C9D9-36343DD5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4B10-6B69-AB42-8846-441293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9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EC5B-F8D1-99C5-6C3E-39A4B884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91772-6980-04D1-AA38-AE111E4DF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85F10-DE67-3BE7-26C3-E339250F4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31E5-86D1-E00C-8DA5-1501BD0E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4FB5-C136-5346-89FA-38C7B5128F2D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0EC79-B154-74C7-F8B7-C2F806CF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CB494-AE4F-4C69-A9FF-356A5AAB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4B10-6B69-AB42-8846-441293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5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E626-D513-625C-52AE-25B734DB7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81C5B-3C17-BD33-BA37-0801057B3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B712F-1A26-AAA4-4618-7F3CD0585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3A924-E73B-2261-4A00-86557467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4FB5-C136-5346-89FA-38C7B5128F2D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1B997-7DE5-C54C-43BA-F8087600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B7878-7BE1-A545-77C2-AE169920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4B10-6B69-AB42-8846-441293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3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2D44E-8AF4-2D83-E4F9-CB6BBEEA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9A4D6-08E2-4759-E13C-5F01F06D5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A30C4-7AD1-6E7F-9F9B-3EA62E979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74FB5-C136-5346-89FA-38C7B5128F2D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07F5-1C4C-16C6-AC25-2D905DA0A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ECE31-5E6E-FB0B-950D-73D297260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E24B10-6B69-AB42-8846-441293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7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24D9-C438-B06B-2656-F8CDBCC6F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3A62B-91E8-4C0C-988E-8988A5382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3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Balkis Khouni</dc:creator>
  <cp:lastModifiedBy>Balkis Khouni</cp:lastModifiedBy>
  <cp:revision>1</cp:revision>
  <dcterms:created xsi:type="dcterms:W3CDTF">2024-05-27T08:35:02Z</dcterms:created>
  <dcterms:modified xsi:type="dcterms:W3CDTF">2024-05-27T08:35:33Z</dcterms:modified>
</cp:coreProperties>
</file>