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57"/>
    <a:srgbClr val="003C9E"/>
    <a:srgbClr val="A7BFE7"/>
    <a:srgbClr val="BACDEC"/>
    <a:srgbClr val="C8D7F0"/>
    <a:srgbClr val="BED6FA"/>
    <a:srgbClr val="B9D4FF"/>
    <a:srgbClr val="003E8A"/>
    <a:srgbClr val="1581A7"/>
    <a:srgbClr val="24B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74" autoAdjust="0"/>
    <p:restoredTop sz="95701" autoAdjust="0"/>
  </p:normalViewPr>
  <p:slideViewPr>
    <p:cSldViewPr>
      <p:cViewPr>
        <p:scale>
          <a:sx n="98" d="100"/>
          <a:sy n="98" d="100"/>
        </p:scale>
        <p:origin x="1112" y="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DFA23-2E58-4859-A5BC-246126C12C4B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70782-1804-468C-8F06-B64BACA47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14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66787-A5C5-4A6E-B0B8-4A343AF81BB5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3F3BB-132B-418B-8D02-CAC6A9422A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08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0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5905" y="6071616"/>
            <a:ext cx="572609" cy="685800"/>
          </a:xfrm>
          <a:prstGeom prst="rect">
            <a:avLst/>
          </a:prstGeom>
          <a:noFill/>
        </p:spPr>
      </p:pic>
      <p:pic>
        <p:nvPicPr>
          <p:cNvPr id="10" name="Picture 9" descr="cover_foote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75610"/>
            <a:ext cx="9220200" cy="1982391"/>
          </a:xfrm>
          <a:prstGeom prst="rect">
            <a:avLst/>
          </a:prstGeom>
        </p:spPr>
      </p:pic>
      <p:pic>
        <p:nvPicPr>
          <p:cNvPr id="11" name="Picture 10" descr="logo_smal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5905" y="6071616"/>
            <a:ext cx="572609" cy="6858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43536" y="6548474"/>
            <a:ext cx="3377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en-US" sz="800" b="1" i="1" baseline="0" dirty="0" smtClean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Purpose</a:t>
            </a:r>
            <a:endParaRPr lang="en-US" sz="800" b="1" i="1" dirty="0">
              <a:solidFill>
                <a:srgbClr val="003E8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1104900" y="1752600"/>
            <a:ext cx="6934200" cy="3352800"/>
          </a:xfrm>
          <a:prstGeom prst="roundRect">
            <a:avLst>
              <a:gd name="adj" fmla="val 6764"/>
            </a:avLst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1981201"/>
            <a:ext cx="65532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SDN/ </a:t>
            </a:r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505200"/>
            <a:ext cx="6400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500" b="0" kern="1200" dirty="0">
                <a:solidFill>
                  <a:srgbClr val="BFD72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Presented by</a:t>
            </a:r>
          </a:p>
          <a:p>
            <a:r>
              <a:rPr lang="en-US" dirty="0" err="1" smtClean="0"/>
              <a:t>Elie</a:t>
            </a:r>
            <a:r>
              <a:rPr lang="en-US" dirty="0" smtClean="0"/>
              <a:t> </a:t>
            </a:r>
            <a:r>
              <a:rPr lang="en-US" dirty="0" err="1" smtClean="0"/>
              <a:t>Daou</a:t>
            </a:r>
            <a:endParaRPr lang="en-US" dirty="0" smtClean="0"/>
          </a:p>
          <a:p>
            <a:r>
              <a:rPr lang="en-US" smtClean="0"/>
              <a:t>Grant Moyer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4953000"/>
            <a:ext cx="82296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668962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ver_foot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875610"/>
            <a:ext cx="9220200" cy="198239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43536" y="6549228"/>
            <a:ext cx="3377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en-US" sz="800" b="1" i="1" baseline="0" dirty="0" smtClean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Purpose</a:t>
            </a:r>
            <a:endParaRPr lang="en-US" sz="800" b="1" i="1" dirty="0">
              <a:solidFill>
                <a:srgbClr val="003E8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1104900" y="1752600"/>
            <a:ext cx="6934200" cy="3352800"/>
          </a:xfrm>
          <a:prstGeom prst="roundRect">
            <a:avLst>
              <a:gd name="adj" fmla="val 6764"/>
            </a:avLst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81201"/>
            <a:ext cx="65532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500" b="0" kern="1200" dirty="0">
                <a:solidFill>
                  <a:srgbClr val="BFD72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logo_smal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2752" y="5907024"/>
            <a:ext cx="685170" cy="820611"/>
          </a:xfrm>
          <a:prstGeom prst="rect">
            <a:avLst/>
          </a:prstGeom>
          <a:noFill/>
        </p:spPr>
      </p:pic>
      <p:pic>
        <p:nvPicPr>
          <p:cNvPr id="11" name="Picture 10" descr="logo_smal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05800" y="5902919"/>
            <a:ext cx="685170" cy="82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8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xit" presetSubtype="4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400" fill="hold"/>
                                        <p:tgtEl>
                                          <p:spTgt spid="1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2" grpId="0"/>
      <p:bldP spid="3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  <a:prstGeom prst="rect">
            <a:avLst/>
          </a:prstGeom>
        </p:spPr>
        <p:txBody>
          <a:bodyPr/>
          <a:lstStyle>
            <a:lvl1pPr marL="342860" indent="-342860">
              <a:buFontTx/>
              <a:buBlip>
                <a:blip r:embed="rId4"/>
              </a:buBlip>
              <a:defRPr sz="25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863" indent="-285717">
              <a:buClr>
                <a:srgbClr val="24B0E3"/>
              </a:buClr>
              <a:buFont typeface="Arial" pitchFamily="34" charset="0"/>
              <a:buChar char="•"/>
              <a:defRPr sz="2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2867" indent="-228573"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3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895600"/>
            <a:ext cx="82296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11562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smtClean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smtClean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smtClean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smtClean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smtClean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smtClean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smtClean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smtClean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ML\Powerpoint Redesign\images\logo_small_saf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904" y="6071616"/>
            <a:ext cx="576072" cy="68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05800" y="5901068"/>
            <a:ext cx="68517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536" y="6553200"/>
            <a:ext cx="3377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>
                <a:solidFill>
                  <a:srgbClr val="A7BFE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en-US" sz="800" b="1" i="1" baseline="0" dirty="0" smtClean="0">
                <a:solidFill>
                  <a:srgbClr val="A7BFE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Purpose</a:t>
            </a:r>
            <a:endParaRPr lang="en-US" sz="800" b="1" i="1" dirty="0">
              <a:solidFill>
                <a:srgbClr val="A7BFE7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SDN/</a:t>
            </a:r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err="1" smtClean="0"/>
              <a:t>Elie</a:t>
            </a:r>
            <a:r>
              <a:rPr lang="en-US" dirty="0" smtClean="0"/>
              <a:t> </a:t>
            </a:r>
            <a:r>
              <a:rPr lang="en-US" dirty="0" err="1" smtClean="0"/>
              <a:t>Daou</a:t>
            </a:r>
            <a:endParaRPr lang="en-US" dirty="0" smtClean="0"/>
          </a:p>
          <a:p>
            <a:r>
              <a:rPr lang="en-US" dirty="0" smtClean="0"/>
              <a:t>Grant Moyer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47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09">
        <p:fade/>
      </p:transition>
    </mc:Choice>
    <mc:Fallback xmlns="">
      <p:transition spd="med" advTm="35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639762"/>
          </a:xfrm>
        </p:spPr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0" y="11495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50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639762"/>
          </a:xfrm>
        </p:spPr>
        <p:txBody>
          <a:bodyPr/>
          <a:lstStyle/>
          <a:p>
            <a:r>
              <a:rPr lang="en-US" dirty="0" smtClean="0"/>
              <a:t>The Way Things 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3230562"/>
            <a:ext cx="8229600" cy="533400"/>
          </a:xfrm>
        </p:spPr>
        <p:txBody>
          <a:bodyPr/>
          <a:lstStyle/>
          <a:p>
            <a:r>
              <a:rPr lang="en-US" dirty="0" smtClean="0"/>
              <a:t>“The Old”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0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3">
        <p:fade/>
      </p:transition>
    </mc:Choice>
    <mc:Fallback xmlns="">
      <p:transition spd="med" advTm="11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Does these Things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47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Does these Things poorly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9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What’s the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8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639762"/>
          </a:xfrm>
        </p:spPr>
        <p:txBody>
          <a:bodyPr/>
          <a:lstStyle/>
          <a:p>
            <a:r>
              <a:rPr lang="en-US" dirty="0" smtClean="0"/>
              <a:t>The Way Things Could Be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3230562"/>
            <a:ext cx="8229600" cy="533400"/>
          </a:xfrm>
        </p:spPr>
        <p:txBody>
          <a:bodyPr/>
          <a:lstStyle/>
          <a:p>
            <a:r>
              <a:rPr lang="en-US" dirty="0" smtClean="0"/>
              <a:t>“The New”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8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23">
        <p:fade/>
      </p:transition>
    </mc:Choice>
    <mc:Fallback>
      <p:transition spd="med" advTm="11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What’s Does it fix?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63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2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0" y="11495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5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Deep Blue -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59</Words>
  <Application>Microsoft Macintosh PowerPoint</Application>
  <PresentationFormat>On-screen Show (4:3)</PresentationFormat>
  <Paragraphs>24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Verdana</vt:lpstr>
      <vt:lpstr>Arial</vt:lpstr>
      <vt:lpstr>Deep Blue - Template</vt:lpstr>
      <vt:lpstr>SDN/OpenFlow</vt:lpstr>
      <vt:lpstr>The Way Things Are</vt:lpstr>
      <vt:lpstr>The Old</vt:lpstr>
      <vt:lpstr>The Old</vt:lpstr>
      <vt:lpstr>The Old</vt:lpstr>
      <vt:lpstr>The Way Things Could Be</vt:lpstr>
      <vt:lpstr>The New</vt:lpstr>
      <vt:lpstr>The New</vt:lpstr>
      <vt:lpstr>The New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</dc:creator>
  <cp:lastModifiedBy>Elie D</cp:lastModifiedBy>
  <cp:revision>11</cp:revision>
  <dcterms:created xsi:type="dcterms:W3CDTF">2012-04-03T19:11:06Z</dcterms:created>
  <dcterms:modified xsi:type="dcterms:W3CDTF">2015-12-01T22:55:51Z</dcterms:modified>
</cp:coreProperties>
</file>