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57"/>
    <a:srgbClr val="003C9E"/>
    <a:srgbClr val="A7BFE7"/>
    <a:srgbClr val="BACDEC"/>
    <a:srgbClr val="C8D7F0"/>
    <a:srgbClr val="BED6FA"/>
    <a:srgbClr val="B9D4FF"/>
    <a:srgbClr val="003E8A"/>
    <a:srgbClr val="1581A7"/>
    <a:srgbClr val="24B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4" autoAdjust="0"/>
    <p:restoredTop sz="95701" autoAdjust="0"/>
  </p:normalViewPr>
  <p:slideViewPr>
    <p:cSldViewPr>
      <p:cViewPr>
        <p:scale>
          <a:sx n="98" d="100"/>
          <a:sy n="98" d="100"/>
        </p:scale>
        <p:origin x="1112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SDN/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smtClean="0"/>
              <a:t>Grant Moyer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9228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BFD72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2752" y="5907024"/>
            <a:ext cx="685170" cy="820611"/>
          </a:xfrm>
          <a:prstGeom prst="rect">
            <a:avLst/>
          </a:prstGeom>
          <a:noFill/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05800" y="5902919"/>
            <a:ext cx="685170" cy="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xit" presetSubtype="4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4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" grpId="0"/>
      <p:bldP spid="3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4"/>
              </a:buBlip>
              <a:defRPr sz="25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rgbClr val="003E8A">
                  <a:lumMod val="93000"/>
                  <a:lumOff val="7000"/>
                </a:srgbClr>
              </a:gs>
              <a:gs pos="1667">
                <a:srgbClr val="003E8A">
                  <a:lumMod val="93000"/>
                  <a:lumOff val="7000"/>
                </a:srgbClr>
              </a:gs>
              <a:gs pos="50000">
                <a:srgbClr val="003E8A">
                  <a:lumMod val="93000"/>
                  <a:lumOff val="7000"/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BFD72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ML\Powerpoint Redesign\images\logo_small_saf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04" y="6071616"/>
            <a:ext cx="576072" cy="6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A7BFE7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A7BFE7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SDN/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err="1" smtClean="0"/>
              <a:t>Elie</a:t>
            </a:r>
            <a:r>
              <a:rPr lang="en-US" dirty="0" smtClean="0"/>
              <a:t> </a:t>
            </a:r>
            <a:r>
              <a:rPr lang="en-US" dirty="0" err="1" smtClean="0"/>
              <a:t>Daou</a:t>
            </a:r>
            <a:endParaRPr lang="en-US" dirty="0" smtClean="0"/>
          </a:p>
          <a:p>
            <a:r>
              <a:rPr lang="en-US" dirty="0" smtClean="0"/>
              <a:t>Grant Moyer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639762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Old”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Problems</a:t>
            </a:r>
          </a:p>
          <a:p>
            <a:pPr lvl="1"/>
            <a:r>
              <a:rPr lang="en-US" dirty="0" smtClean="0"/>
              <a:t>Count to infinity</a:t>
            </a:r>
          </a:p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Does these Things poorly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2590800"/>
            <a:ext cx="6629400" cy="2895600"/>
          </a:xfrm>
        </p:spPr>
        <p:txBody>
          <a:bodyPr/>
          <a:lstStyle/>
          <a:p>
            <a:r>
              <a:rPr lang="en-US" sz="6000" dirty="0" smtClean="0"/>
              <a:t>Graphic of networking flow goes here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the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639762"/>
          </a:xfrm>
        </p:spPr>
        <p:txBody>
          <a:bodyPr/>
          <a:lstStyle/>
          <a:p>
            <a:r>
              <a:rPr lang="en-US" dirty="0" smtClean="0"/>
              <a:t>The Way Things Could Be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230562"/>
            <a:ext cx="8229600" cy="533400"/>
          </a:xfrm>
        </p:spPr>
        <p:txBody>
          <a:bodyPr/>
          <a:lstStyle/>
          <a:p>
            <a:r>
              <a:rPr lang="en-US" dirty="0" smtClean="0"/>
              <a:t>“The New”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SDN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Does it fix?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point of failure</a:t>
            </a:r>
          </a:p>
          <a:p>
            <a:r>
              <a:rPr lang="en-US" dirty="0" smtClean="0"/>
              <a:t>Finding a viable, scalable, universal protocol for all switches/ controllers to talk through (currently </a:t>
            </a:r>
            <a:r>
              <a:rPr lang="en-US" dirty="0" err="1" smtClean="0"/>
              <a:t>OpenFlow</a:t>
            </a:r>
            <a:r>
              <a:rPr lang="en-US" smtClean="0"/>
              <a:t>, Define it)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1495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219200" y="2590800"/>
            <a:ext cx="6629400" cy="2895600"/>
          </a:xfrm>
        </p:spPr>
        <p:txBody>
          <a:bodyPr/>
          <a:lstStyle/>
          <a:p>
            <a:r>
              <a:rPr lang="en-US" sz="6000" dirty="0" smtClean="0"/>
              <a:t>Graphic of networking flow goes here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90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110</Words>
  <Application>Microsoft Macintosh PowerPoint</Application>
  <PresentationFormat>On-screen Show (4:3)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Verdana</vt:lpstr>
      <vt:lpstr>Arial</vt:lpstr>
      <vt:lpstr>Deep Blue - Template</vt:lpstr>
      <vt:lpstr>SDN/OpenFlow</vt:lpstr>
      <vt:lpstr>The Way Things Are</vt:lpstr>
      <vt:lpstr>The Old</vt:lpstr>
      <vt:lpstr>The Old</vt:lpstr>
      <vt:lpstr>The Old</vt:lpstr>
      <vt:lpstr>The Way Things Could Be</vt:lpstr>
      <vt:lpstr>The New</vt:lpstr>
      <vt:lpstr>The New</vt:lpstr>
      <vt:lpstr>The New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</dc:creator>
  <cp:lastModifiedBy>Elie D</cp:lastModifiedBy>
  <cp:revision>21</cp:revision>
  <dcterms:created xsi:type="dcterms:W3CDTF">2012-04-03T19:11:06Z</dcterms:created>
  <dcterms:modified xsi:type="dcterms:W3CDTF">2015-12-02T02:35:23Z</dcterms:modified>
</cp:coreProperties>
</file>